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0201FFB-6805-41D0-867C-AAD3DCA2D7D5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120" cy="303300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120" cy="354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63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1852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E4BC82-2C2B-4EAD-A020-1421E7FDDCE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3280" cy="341640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04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041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5440" cy="341856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It can be separate on three main classes, the computer, a noise or the user voice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  <a:p>
            <a:pPr marL="216000" indent="-2062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Noto Sans CJK SC"/>
              </a:rPr>
              <a:t>So for the computer it can be a video, music, operating system or a call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resume the issues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create an adapter to easely deploy SAI on the most platform we can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will find a way to compress data recover by SAI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specify how the reward will work for the use of the RL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Finally we want that SAI is the most of the time ready to learn new things and doesn’t use a lot of cpu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8680" cy="342180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resolve the first issue the best option is to use pyinstaller that allow every platform (Windows, linux or other) to execute SAI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easely manage the memory, SAI will have the skill to remove duplicate data and synthesis data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Next solution will be to add a reward when there was huge difference between images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reward will be stocked in a web page for the user</a:t>
            </a:r>
            <a:endParaRPr b="0" lang="fr-FR" sz="2000" spc="-1" strike="noStrike">
              <a:latin typeface="Arial"/>
            </a:endParaRPr>
          </a:p>
          <a:p>
            <a:pPr marL="216000" indent="-209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web page will be controlled by a voice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Pyinstaller, ? Pyinstaller is a library given in Python that allow user to create or execute a script that will be launch on different OS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check if Pyinstaller will manage the record sound and screen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fact, we know that those different record need extra librairies for each platform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1560" cy="342468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choose to optimize memory management to use many methods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solution is to remove duplicate image using method from opencv library that compare similarity between two images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the method to sort them by strategy consist to get the unique image and bind them into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Series of images are good to create new strategies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series has been selected after data cleansing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New strategies will be good to give SAI a better understanding of what happened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 web page will be used to define strategies of SAI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web page we will have in the left, the different strategies of SAI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On the right, the user will give for each strategies the name to call it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I said in the previous slide, the user will have the opportunity to teach SAI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teach SAI using his voice and SAI will clearly understand what user said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user can also use the mouse to teach SAI a new skills while showing how a strategy works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120" cy="303300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120" cy="354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1852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72E602-F538-427C-8636-1BB3823C407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33120" cy="303300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33120" cy="354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634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18520" cy="4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159B0A1-EFB8-4820-A903-B2545A553A9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5920" cy="33890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6440" cy="407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6524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43680" cy="33768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34200" cy="4062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645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8520" cy="340164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9040" cy="4087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89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2840" cy="340596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3360" cy="4091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368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194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1120" cy="341424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1640" cy="4100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019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<Relationship Id="rId2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38840" cy="680472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53280"/>
            <a:ext cx="12135600" cy="680472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25680" cy="36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52320" cy="10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15280" cy="30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48400" cy="35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4960" y="373032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2760" y="479772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42040" y="413280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8400" y="354132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78880" y="326880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4990680" cy="20325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79640" cy="295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0120" cy="1036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41480" cy="3174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01360" cy="80136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27880" cy="42012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44920" cy="98712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58440" y="252936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26400" y="333432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2000" y="363780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74640" y="232992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4280" y="366624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1720" y="473364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91000" y="406836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7720" y="347688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5880" y="3390840"/>
            <a:ext cx="150840" cy="6166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15280" cy="3074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48400" cy="353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38840" cy="6804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6532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42600" cy="6804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2580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01360" cy="80136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27880" cy="42012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44920" cy="98712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4000" y="264672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1960" y="345168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77920" y="375516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0200" y="244728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03440" cy="70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2968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2968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5464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7448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84160" cy="86112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85080" cy="51300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36640" cy="3666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88600" cy="58860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18400" cy="51840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0360" cy="80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7676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85600" cy="1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69440"/>
            <a:ext cx="576360" cy="6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36640" cy="3666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88600" cy="58860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0360" cy="80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76760" cy="18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85600" cy="18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5440" y="4127760"/>
            <a:ext cx="1732680" cy="25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3993120" cy="279360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14200" cy="159120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14200" cy="159120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14200" cy="159120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97920" cy="266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78840" cy="2660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83800" cy="86940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15200" cy="77256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52360" cy="60336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221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18320"/>
            <a:ext cx="191124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38840" cy="680472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path path="circle">
              <a:fillToRect l="50000" t="10000" r="50000" b="9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76600" cy="680472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0520" cy="31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13160" cy="2390040"/>
            <a:chOff x="952560" y="2104200"/>
            <a:chExt cx="6113160" cy="239004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63200" cy="7632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0120" cy="4201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70920" cy="76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63200" cy="7632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0120" cy="420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70920" cy="76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63200" cy="7632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0120" cy="420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70920" cy="76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63200" cy="7632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0120" cy="420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70920" cy="763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39120" cy="3286440"/>
            <a:chOff x="948240" y="823320"/>
            <a:chExt cx="10239120" cy="328644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09320" cy="13093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36920" cy="73692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58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09320" cy="13093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36920" cy="7369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58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09320" cy="13093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36920" cy="736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58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09320" cy="13093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36920" cy="7369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58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73120" cy="128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73560" y="990000"/>
            <a:ext cx="156456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643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7660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027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589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61120" cy="86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61080" cy="54684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391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73120" cy="128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73560" y="990000"/>
            <a:ext cx="1564560" cy="132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643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7660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02760" cy="31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0160" cy="56592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70800" cy="55620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61080" cy="54684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61080" cy="54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57400" cy="2920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36800" cy="22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75000" cy="669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64240" cy="35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37560" cy="62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76720" cy="62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57400" cy="29206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25760" cy="806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64240" cy="353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37560" cy="62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0520" cy="622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0940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6000"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28800" cy="754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28800" cy="754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28800" cy="7545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5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2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38840" cy="680472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6532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42600" cy="680472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25800" cy="45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10880" cy="317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01360" cy="80136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27880" cy="42012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44920" cy="98712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26600" y="264060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4200" y="344556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0160" y="374904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2440" y="244116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25200" cy="431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81240" cy="14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81240" cy="35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3256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61120" cy="86112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61120" cy="86112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29640" cy="208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2020-05-26T05:46:56Z</dcterms:modified>
  <cp:revision>314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