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2.png"/><Relationship Id="rId7" Type="http://schemas.openxmlformats.org/officeDocument/2006/relationships/image" Target="../media/image3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svg"/><Relationship Id="rId18" Type="http://schemas.openxmlformats.org/officeDocument/2006/relationships/image" Target="../media/image82.png"/><Relationship Id="rId3" Type="http://schemas.openxmlformats.org/officeDocument/2006/relationships/image" Target="../media/image67.svg"/><Relationship Id="rId21" Type="http://schemas.openxmlformats.org/officeDocument/2006/relationships/image" Target="../media/image85.svg"/><Relationship Id="rId7" Type="http://schemas.openxmlformats.org/officeDocument/2006/relationships/image" Target="../media/image71.svg"/><Relationship Id="rId12" Type="http://schemas.openxmlformats.org/officeDocument/2006/relationships/image" Target="../media/image76.png"/><Relationship Id="rId17" Type="http://schemas.openxmlformats.org/officeDocument/2006/relationships/image" Target="../media/image81.sv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svg"/><Relationship Id="rId5" Type="http://schemas.openxmlformats.org/officeDocument/2006/relationships/image" Target="../media/image69.svg"/><Relationship Id="rId15" Type="http://schemas.openxmlformats.org/officeDocument/2006/relationships/image" Target="../media/image79.svg"/><Relationship Id="rId10" Type="http://schemas.openxmlformats.org/officeDocument/2006/relationships/image" Target="../media/image74.png"/><Relationship Id="rId19" Type="http://schemas.openxmlformats.org/officeDocument/2006/relationships/image" Target="../media/image83.svg"/><Relationship Id="rId4" Type="http://schemas.openxmlformats.org/officeDocument/2006/relationships/image" Target="../media/image68.png"/><Relationship Id="rId9" Type="http://schemas.openxmlformats.org/officeDocument/2006/relationships/image" Target="../media/image73.svg"/><Relationship Id="rId1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record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1411" y="2319245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1576" y="2587098"/>
            <a:ext cx="914400" cy="914400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3556" y="4030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646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93</cp:revision>
  <dcterms:created xsi:type="dcterms:W3CDTF">2020-01-03T16:12:47Z</dcterms:created>
  <dcterms:modified xsi:type="dcterms:W3CDTF">2020-03-29T06:43:03Z</dcterms:modified>
</cp:coreProperties>
</file>