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454B804-E1AB-4499-9ECB-413B36C1EF1F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8080" cy="30279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8080" cy="3542040"/>
          </a:xfrm>
          <a:prstGeom prst="rect">
            <a:avLst/>
          </a:prstGeom>
        </p:spPr>
        <p:txBody>
          <a:bodyPr lIns="0" rIns="0" tIns="0" bIns="0"/>
          <a:p>
            <a:pPr marL="216000" indent="-158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348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3EF87FF-6123-4753-98A0-57573583251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240" cy="341136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760" cy="4097160"/>
          </a:xfrm>
          <a:prstGeom prst="rect">
            <a:avLst/>
          </a:prstGeom>
        </p:spPr>
        <p:txBody>
          <a:bodyPr lIns="0" rIns="0" tIns="0" bIns="0"/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400" cy="341352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920" cy="4099320"/>
          </a:xfrm>
          <a:prstGeom prst="rect">
            <a:avLst/>
          </a:prstGeom>
        </p:spPr>
        <p:txBody>
          <a:bodyPr lIns="0" rIns="0" tIns="0" bIns="0"/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200" cy="341532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</p:spPr>
        <p:txBody>
          <a:bodyPr lIns="0" rIns="0" tIns="0" bIns="0"/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3640" cy="341676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</p:spPr>
        <p:txBody>
          <a:bodyPr lIns="0" rIns="0" tIns="0" bIns="0"/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440" cy="341856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rIns="0" tIns="0" bIns="0"/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520" cy="341964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</p:spPr>
        <p:txBody>
          <a:bodyPr lIns="0" rIns="0" tIns="0" bIns="0"/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600" cy="342072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</p:spPr>
        <p:txBody>
          <a:bodyPr lIns="0" rIns="0" tIns="0" bIns="0"/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680" cy="342180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</p:spPr>
        <p:txBody>
          <a:bodyPr lIns="0" rIns="0" tIns="0" bIns="0"/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760" cy="342288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</p:spPr>
        <p:txBody>
          <a:bodyPr lIns="0" rIns="0" tIns="0" bIns="0"/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I said in the previous slide, the user will have the opportunity to teach SAI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teach SAI using his voice and SAI will clearly understand what user said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also use the mouse to teach SAI a new skills while showing how a strategy works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840" cy="342396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0" bIns="0"/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slide, I show you what the power of SAI regarding to other WAI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on the graph below, SAI will constantly learn new things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contrary a WAI will only process one time, then it will have a limited number of commands that can be updated every new release (which can be every month for example)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How it will learn new things constantly ?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It will analyse every thing it does during a day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night during 10 hours SAI will compress as much as possible what it learns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10 hours because we want SAI to seems like a human and to follow solar schedule for energy economy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follow the user during his sleeping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of this solution is to make SAI dream during managing its memory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8080" cy="30279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8080" cy="3542040"/>
          </a:xfrm>
          <a:prstGeom prst="rect">
            <a:avLst/>
          </a:prstGeom>
        </p:spPr>
        <p:txBody>
          <a:bodyPr lIns="0" rIns="0" tIns="0" bIns="0"/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348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E4C7E3C-9CFE-4DB9-BBA2-2AB3D8357F1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080" cy="342720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conclude, at the beginning we need a user that teach SAI how to understand basic concepts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seem like the user, its personnality and its answers will be the same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is to make SAI learn alone after a few days of teaching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Of course SAI will learn alone in the case the user doesn’t need its help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The next step will be to make SAI alive every time its support is on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8080" cy="30279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8080" cy="3542040"/>
          </a:xfrm>
          <a:prstGeom prst="rect">
            <a:avLst/>
          </a:prstGeom>
        </p:spPr>
        <p:txBody>
          <a:bodyPr lIns="0" rIns="0" tIns="0" bIns="0"/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348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E25D537-383F-48E1-BDD9-4C1D8720A5C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0880" cy="33840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1400" cy="4069800"/>
          </a:xfrm>
          <a:prstGeom prst="rect">
            <a:avLst/>
          </a:prstGeom>
        </p:spPr>
        <p:txBody>
          <a:bodyPr lIns="0" rIns="0" tIns="0" bIns="0"/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38640" cy="33717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29160" cy="4057560"/>
          </a:xfrm>
          <a:prstGeom prst="rect">
            <a:avLst/>
          </a:prstGeom>
        </p:spPr>
        <p:txBody>
          <a:bodyPr lIns="0" rIns="0" tIns="0" bIns="0"/>
          <a:p>
            <a:pPr marL="216000" indent="-159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3480" cy="339660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4000" cy="4082400"/>
          </a:xfrm>
          <a:prstGeom prst="rect">
            <a:avLst/>
          </a:prstGeom>
        </p:spPr>
        <p:txBody>
          <a:bodyPr lIns="0" rIns="0" tIns="0" bIns="0"/>
          <a:p>
            <a:pPr marL="216000" indent="-184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7800" cy="340092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8320" cy="4086720"/>
          </a:xfrm>
          <a:prstGeom prst="rect">
            <a:avLst/>
          </a:prstGeom>
        </p:spPr>
        <p:txBody>
          <a:bodyPr lIns="0" rIns="0" tIns="0" bIns="0"/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2840" cy="34059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3360" cy="4091760"/>
          </a:xfrm>
          <a:prstGeom prst="rect">
            <a:avLst/>
          </a:prstGeom>
        </p:spPr>
        <p:txBody>
          <a:bodyPr lIns="0" rIns="0" tIns="0" bIns="0"/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6080" cy="340920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6600" cy="4095000"/>
          </a:xfrm>
          <a:prstGeom prst="rect">
            <a:avLst/>
          </a:prstGeom>
        </p:spPr>
        <p:txBody>
          <a:bodyPr lIns="0" rIns="0" tIns="0" bIns="0"/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3800" cy="67996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8320"/>
            <a:ext cx="12130560" cy="67996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0640" cy="36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47280" cy="108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7620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76200" cy="35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56080" cy="8560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0240" cy="302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3360" cy="348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7620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76200" cy="35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56080" cy="8560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6040" y="3726720"/>
            <a:ext cx="145800" cy="611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2040" y="4800600"/>
            <a:ext cx="145800" cy="611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7080" y="4132800"/>
            <a:ext cx="145800" cy="611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62000" y="3540240"/>
            <a:ext cx="145800" cy="611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7800" y="3265920"/>
            <a:ext cx="145800" cy="611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85640" cy="20275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74600" cy="2950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25080" cy="10317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36440" cy="3169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7620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76200" cy="35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796320" cy="7963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2840" cy="4150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39880" cy="9820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56080" cy="8560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6640" y="2525760"/>
            <a:ext cx="920160" cy="426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2800" y="3332160"/>
            <a:ext cx="920160" cy="426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0200" y="3634200"/>
            <a:ext cx="920160" cy="426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1040" y="2327760"/>
            <a:ext cx="920160" cy="426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0160" cy="426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56080" cy="8560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24600" cy="203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24600" cy="203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24600" cy="203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24600" cy="203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24600" cy="203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56080" cy="8560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5360" y="3662640"/>
            <a:ext cx="145800" cy="611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1000" y="4736520"/>
            <a:ext cx="145800" cy="611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96040" y="4068360"/>
            <a:ext cx="145800" cy="611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11320" y="3475800"/>
            <a:ext cx="145800" cy="611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4800" y="3387960"/>
            <a:ext cx="145800" cy="611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56080" cy="8560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0240" cy="302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3360" cy="348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3800" cy="67996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0280" cy="45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37560" cy="67996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0760" cy="45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7620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76200" cy="35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796320" cy="7963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2840" cy="4150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39880" cy="9820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56080" cy="8560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2200" y="2643120"/>
            <a:ext cx="920160" cy="426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88360" y="3449520"/>
            <a:ext cx="920160" cy="426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6120" y="3751560"/>
            <a:ext cx="920160" cy="426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36600" y="2445120"/>
            <a:ext cx="920160" cy="426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0160" cy="426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698400" cy="69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7620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76200" cy="35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56080" cy="8560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24640" cy="487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24640" cy="487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4960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6944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7620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76200" cy="35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56080" cy="8560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79120" cy="8560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0040" cy="5079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1600" cy="36615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7620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76200" cy="35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3560" cy="5835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3360" cy="5133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56080" cy="8560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35320" cy="79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1720" cy="18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0560" cy="18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64400"/>
            <a:ext cx="571320" cy="6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7620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76200" cy="35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1600" cy="36615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3560" cy="5835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56080" cy="8560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35320" cy="79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1720" cy="18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0560" cy="18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56080" cy="8560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7960" y="4129920"/>
            <a:ext cx="1727640" cy="24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7620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76200" cy="35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88080" cy="27885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09160" cy="15861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09160" cy="15861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09160" cy="15861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2880" cy="261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3800" cy="261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78760" cy="8643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0160" cy="7675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47320" cy="5983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1712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23360"/>
            <a:ext cx="190620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3800" cy="67996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1560" cy="67996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85480" cy="31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08120" cy="2385000"/>
            <a:chOff x="952560" y="2104200"/>
            <a:chExt cx="6108120" cy="23850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58160" cy="7581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15080" cy="4150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65880" cy="758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58160" cy="7581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15080" cy="4150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65880" cy="758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58160" cy="7581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15080" cy="4150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65880" cy="758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58160" cy="7581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15080" cy="4150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65880" cy="758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7620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34080" cy="3281400"/>
            <a:chOff x="948240" y="823320"/>
            <a:chExt cx="10234080" cy="32814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04280" cy="13042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1880" cy="7318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3600" cy="1304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04280" cy="13042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1880" cy="7318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3600" cy="1304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04280" cy="13042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1880" cy="7318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3600" cy="1304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04280" cy="13042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1880" cy="7318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3600" cy="1304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7620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76200" cy="35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7620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56080" cy="8560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68080" cy="128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4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68520" y="990000"/>
            <a:ext cx="1559520" cy="132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5932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156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19772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5392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56080" cy="85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7620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56040" cy="5418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3412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68080" cy="128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4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68520" y="990000"/>
            <a:ext cx="1559520" cy="132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5932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156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19772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75120" cy="5608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65760" cy="5511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56040" cy="5418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56040" cy="54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7620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76200" cy="35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2360" cy="2915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7620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1760" cy="22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69960" cy="664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59200" cy="348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2520" cy="617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1680" cy="617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2360" cy="2915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0720" cy="80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59200" cy="348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2520" cy="617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15480" cy="617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7620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04360" cy="35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7620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76200" cy="35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3760" cy="749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3760" cy="749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3760" cy="7495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46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3800" cy="67996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0280" cy="45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37560" cy="67996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0760" cy="45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7620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05840" cy="31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796320" cy="7963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2840" cy="4150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39880" cy="9820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56080" cy="8560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4800" y="2637000"/>
            <a:ext cx="920160" cy="426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0600" y="3443400"/>
            <a:ext cx="920160" cy="426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78360" y="3745440"/>
            <a:ext cx="920160" cy="426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38840" y="2439000"/>
            <a:ext cx="920160" cy="426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0160" cy="426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7620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76200" cy="35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275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56080" cy="8560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56080" cy="8560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24600" cy="203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24600" cy="203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24600" cy="203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24600" cy="203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24600" cy="203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2020-05-31T08:04:36Z</dcterms:modified>
  <cp:revision>331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