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D9DEC8-AE00-4A46-B5F2-F2D4789D365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6520" cy="30564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6520" cy="3570480"/>
          </a:xfrm>
          <a:prstGeom prst="rect">
            <a:avLst/>
          </a:prstGeom>
        </p:spPr>
        <p:txBody>
          <a:bodyPr lIns="0" rIns="0" tIns="0" bIns="0"/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192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775158-141F-4888-9AB4-C7223A2D56E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6520" cy="30564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6520" cy="3570480"/>
          </a:xfrm>
          <a:prstGeom prst="rect">
            <a:avLst/>
          </a:prstGeom>
        </p:spPr>
        <p:txBody>
          <a:bodyPr lIns="0" rIns="0" tIns="0" bIns="0"/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192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879205-BBAC-4F02-895C-4CC75A29DFE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6520" cy="30564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6520" cy="3570480"/>
          </a:xfrm>
          <a:prstGeom prst="rect">
            <a:avLst/>
          </a:prstGeom>
        </p:spPr>
        <p:txBody>
          <a:bodyPr lIns="0" rIns="0" tIns="0" bIns="0"/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192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2FABD0-D23D-4F8D-A46B-26B60C71897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320" cy="34124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840" cy="4098240"/>
          </a:xfrm>
          <a:prstGeom prst="rect">
            <a:avLst/>
          </a:prstGeom>
        </p:spPr>
        <p:txBody>
          <a:bodyPr lIns="0" rIns="0" tIns="0" bIns="0"/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7080" cy="34002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600" cy="4086000"/>
          </a:xfrm>
          <a:prstGeom prst="rect">
            <a:avLst/>
          </a:prstGeom>
        </p:spPr>
        <p:txBody>
          <a:bodyPr lIns="0" rIns="0" tIns="0" bIns="0"/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2240" cy="68281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0240"/>
            <a:ext cx="12159000" cy="68281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9080" cy="36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57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8680" cy="33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1800" cy="37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560" y="3745800"/>
            <a:ext cx="174240" cy="64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160" y="4781880"/>
            <a:ext cx="174240" cy="64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8640" y="4132800"/>
            <a:ext cx="174240" cy="64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2920" y="3546360"/>
            <a:ext cx="174240" cy="64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560" y="3284280"/>
            <a:ext cx="174240" cy="64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4080" cy="2055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3040" cy="297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3520" cy="1060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4880" cy="3198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4760" cy="8247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1280" cy="4435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8320" cy="10105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7800" y="254412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1520" y="334296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1360" y="365256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9760" y="233856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3040" cy="23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3040" cy="23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3040" cy="23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3040" cy="23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3040" cy="23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880" y="3681720"/>
            <a:ext cx="174240" cy="64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120" y="4717800"/>
            <a:ext cx="174240" cy="64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7600" y="4068360"/>
            <a:ext cx="174240" cy="64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2240" y="3481920"/>
            <a:ext cx="174240" cy="64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560" y="3406320"/>
            <a:ext cx="174240" cy="640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8680" cy="330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1800" cy="377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2240" cy="68281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8720" cy="45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6000" cy="6828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9200" cy="45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4760" cy="8247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1280" cy="4435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8320" cy="10105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3360" y="266148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7080" y="346032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7280" y="376992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5320" y="245592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6840" cy="7268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3080" cy="51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3080" cy="51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8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788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7560" cy="8845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8480" cy="5364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0040" cy="369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2000" cy="6120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1800" cy="5418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3760" cy="82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016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900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2480"/>
            <a:ext cx="599760" cy="9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0040" cy="369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2000" cy="6120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3760" cy="82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016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900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1760" y="4118040"/>
            <a:ext cx="1756080" cy="27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6520" cy="28170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7600" cy="16146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7600" cy="16146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7600" cy="16146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1320" cy="289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2240" cy="289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7200" cy="8928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8600" cy="7959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5760" cy="6267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5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4920"/>
            <a:ext cx="19346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2240" cy="68281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0000" cy="68281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3920" cy="32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6560" cy="2413440"/>
            <a:chOff x="952560" y="2104200"/>
            <a:chExt cx="6136560" cy="24134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6600" cy="786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3520" cy="443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4320" cy="78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6600" cy="786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3520" cy="443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4320" cy="78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6600" cy="786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3520" cy="443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4320" cy="78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6600" cy="786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3520" cy="443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4320" cy="78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2520" cy="3309840"/>
            <a:chOff x="948240" y="823320"/>
            <a:chExt cx="10262520" cy="33098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2720" cy="1332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0320" cy="760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2040" cy="133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2720" cy="1332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0320" cy="760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2040" cy="133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2720" cy="1332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0320" cy="760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2040" cy="133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2720" cy="1332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0320" cy="760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2040" cy="133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6520" cy="131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6600" y="990000"/>
            <a:ext cx="1587960" cy="135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77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00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61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23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4520" cy="8845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4480" cy="5702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25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6520" cy="131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6600" y="990000"/>
            <a:ext cx="1587960" cy="135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77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00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61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3560" cy="5893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4200" cy="5796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4480" cy="5702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4480" cy="5702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0800" cy="2944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0200" cy="22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8400" cy="693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7640" cy="37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0960" cy="645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0120" cy="645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0800" cy="2944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9160" cy="829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7640" cy="37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0960" cy="645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3920" cy="645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280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2200" cy="777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2200" cy="777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2200" cy="777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2240" cy="68281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8720" cy="45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6000" cy="6828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9200" cy="45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4280" cy="32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4760" cy="8247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1280" cy="4435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8320" cy="10105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5960" y="265536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9320" y="345420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9520" y="376380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7560" y="244980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860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464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464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5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4520" cy="8845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3040" cy="23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3040" cy="23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3040" cy="23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3040" cy="23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3040" cy="232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2020-05-06T10:06:19Z</dcterms:modified>
  <cp:revision>235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