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D92A681-BA8C-47C7-A0B8-C09C9AF4FF5D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6080" cy="30459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6080" cy="3560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6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31480" cy="41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010CCB4-7FA6-4C04-AFFC-3402DF41C51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6080" cy="30459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6080" cy="3560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31480" cy="41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5C11ADA-EABC-4F28-8B80-AFCFA729306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6080" cy="30459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6080" cy="3560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31480" cy="41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EC0DACF-EA21-46E8-BA6F-18D195C235D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8880" cy="34020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9400" cy="4087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6640" cy="338976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7160" cy="4075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7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1480" cy="341460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000" cy="410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800" cy="341892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840" cy="342396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080" cy="342720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51800" cy="681768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40320"/>
            <a:ext cx="12148560" cy="681768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38640" cy="36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65280" cy="11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9420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94200" cy="35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74080" cy="8740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28240" cy="320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61360" cy="366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9420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94200" cy="35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74080" cy="8740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2080" y="3738600"/>
            <a:ext cx="163800" cy="629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6000" y="4789080"/>
            <a:ext cx="163800" cy="629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29080" y="4132800"/>
            <a:ext cx="163800" cy="629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0120" y="3544200"/>
            <a:ext cx="163800" cy="629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1400" y="3278160"/>
            <a:ext cx="163800" cy="629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03640" cy="20455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92600" cy="2968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43080" cy="10497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54440" cy="3187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9420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94200" cy="35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14320" cy="81432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40840" cy="43308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57880" cy="100008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74080" cy="87408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3840" y="2536920"/>
            <a:ext cx="938160" cy="444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4320" y="3339360"/>
            <a:ext cx="938160" cy="444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7400" y="3645360"/>
            <a:ext cx="938160" cy="444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2560" y="2334960"/>
            <a:ext cx="938160" cy="444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38160" cy="444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74080" cy="87408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42600" cy="221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42600" cy="221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42600" cy="221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42600" cy="221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42600" cy="221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74080" cy="87408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1400" y="3674520"/>
            <a:ext cx="163800" cy="629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4960" y="4725000"/>
            <a:ext cx="163800" cy="629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78040" y="4068360"/>
            <a:ext cx="163800" cy="629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9440" y="3479760"/>
            <a:ext cx="163800" cy="629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8400" y="3400200"/>
            <a:ext cx="163800" cy="629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74080" cy="87408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28240" cy="320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61360" cy="366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51800" cy="68176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78280" cy="456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55560" cy="68176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38760" cy="456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9420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94200" cy="35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14320" cy="81432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40840" cy="4330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57880" cy="100008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74080" cy="8740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9400" y="2654280"/>
            <a:ext cx="938160" cy="444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9880" y="3456720"/>
            <a:ext cx="938160" cy="444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3320" y="3762720"/>
            <a:ext cx="938160" cy="444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8120" y="2452320"/>
            <a:ext cx="938160" cy="444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38160" cy="444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16400" cy="71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9420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94200" cy="35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74080" cy="8740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42640" cy="505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42640" cy="505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6760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8744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9420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94200" cy="35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74080" cy="8740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97120" cy="87408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98040" cy="52596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49600" cy="36795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9420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94200" cy="35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01560" cy="60156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31360" cy="53136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74080" cy="87408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53320" cy="81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89720" cy="19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98560" cy="19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82400"/>
            <a:ext cx="589320" cy="8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9420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94200" cy="35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49600" cy="36795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01560" cy="60156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74080" cy="8740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53320" cy="81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89720" cy="19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98560" cy="19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74080" cy="87408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7520" y="4122720"/>
            <a:ext cx="1745640" cy="267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9420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94200" cy="35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06080" cy="280656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27160" cy="160416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27160" cy="160416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27160" cy="160416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10880" cy="279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91800" cy="279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96760" cy="88236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28160" cy="78552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65320" cy="61632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3512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05360"/>
            <a:ext cx="192420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51800" cy="681768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89560" cy="681768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03480" cy="320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26120" cy="2403000"/>
            <a:chOff x="952560" y="2104200"/>
            <a:chExt cx="6126120" cy="240300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76160" cy="7761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33080" cy="4330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83880" cy="776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76160" cy="7761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33080" cy="4330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83880" cy="776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76160" cy="7761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33080" cy="4330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83880" cy="776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76160" cy="7761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33080" cy="4330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83880" cy="776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9420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52080" cy="3299400"/>
            <a:chOff x="948240" y="823320"/>
            <a:chExt cx="10252080" cy="329940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22280" cy="13222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49880" cy="7498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71600" cy="132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22280" cy="13222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49880" cy="7498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71600" cy="132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22280" cy="13222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49880" cy="7498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71600" cy="132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22280" cy="13222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49880" cy="7498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71600" cy="132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9420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94200" cy="35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9420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74080" cy="87408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86080" cy="129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6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86520" y="990000"/>
            <a:ext cx="1577520" cy="134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7732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8956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1572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7192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74080" cy="87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9420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74040" cy="5598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5212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86080" cy="129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6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86520" y="990000"/>
            <a:ext cx="1577520" cy="134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7732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8956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1572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93120" cy="57888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83760" cy="56916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74040" cy="55980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74040" cy="55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9420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94200" cy="35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70360" cy="29336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9420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49760" cy="22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87960" cy="682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77200" cy="366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50520" cy="635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89680" cy="635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70360" cy="29336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38720" cy="819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77200" cy="366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50520" cy="635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33480" cy="635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9420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22360" cy="35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9420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94200" cy="35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41760" cy="767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41760" cy="767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41760" cy="767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6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3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51800" cy="68176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78280" cy="456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55560" cy="68176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38760" cy="456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9420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23840" cy="31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14320" cy="81432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40840" cy="43308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57880" cy="100008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74080" cy="8740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2000" y="2648160"/>
            <a:ext cx="938160" cy="444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2120" y="3450600"/>
            <a:ext cx="938160" cy="444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5560" y="3756600"/>
            <a:ext cx="938160" cy="444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0360" y="2446200"/>
            <a:ext cx="938160" cy="444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38160" cy="444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9420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94200" cy="35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45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74080" cy="87408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74080" cy="8740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42600" cy="221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42600" cy="221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42600" cy="221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42600" cy="221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42600" cy="221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2020-05-15T08:35:39Z</dcterms:modified>
  <cp:revision>267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