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59" r:id="rId8"/>
    <p:sldId id="260" r:id="rId9"/>
    <p:sldId id="261" r:id="rId10"/>
    <p:sldId id="265" r:id="rId11"/>
    <p:sldId id="262" r:id="rId12"/>
    <p:sldId id="26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/>
            <a:t>The SAI will looks like the human teacher at the beginning</a:t>
          </a:r>
          <a:endParaRPr lang="en-US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/>
            <a:t>After a threshold it will learn alone</a:t>
          </a:r>
          <a:endParaRPr lang="en-US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/>
            <a:t>Self learn need to be implemented</a:t>
          </a:r>
          <a:endParaRPr lang="en-US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The SAI will looks like the human teacher at the beginning</a:t>
          </a:r>
          <a:endParaRPr lang="en-US" sz="1500" kern="120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After a threshold it will learn alone</a:t>
          </a:r>
          <a:endParaRPr lang="en-US" sz="1500" kern="120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Self learn need to be implemented</a:t>
          </a:r>
          <a:endParaRPr lang="en-US" sz="1500" kern="120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16.svg"/><Relationship Id="rId21" Type="http://schemas.openxmlformats.org/officeDocument/2006/relationships/image" Target="../media/image34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/>
              <a:t> assistant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Policy (a):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dirty="0"/>
              <a:t>State value-fonction (s):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Q(s, a)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Explain</a:t>
            </a:r>
            <a:r>
              <a:rPr lang="fr-FR" dirty="0"/>
              <a:t> the </a:t>
            </a:r>
            <a:r>
              <a:rPr lang="fr-FR" dirty="0" err="1"/>
              <a:t>research</a:t>
            </a:r>
            <a:endParaRPr lang="fr-FR" dirty="0"/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Hard to deploy</a:t>
            </a:r>
          </a:p>
          <a:p>
            <a:r>
              <a:rPr lang="fr-FR">
                <a:solidFill>
                  <a:schemeClr val="tx1"/>
                </a:solidFill>
              </a:rPr>
              <a:t>Simulate the brain behavior during sleep (sort/compress/delete data)</a:t>
            </a:r>
          </a:p>
          <a:p>
            <a:r>
              <a:rPr lang="fr-FR">
                <a:solidFill>
                  <a:schemeClr val="tx1"/>
                </a:solidFill>
              </a:rPr>
              <a:t>Add a reward (seems like RL, pheromon)</a:t>
            </a:r>
          </a:p>
          <a:p>
            <a:r>
              <a:rPr lang="fr-FR">
                <a:solidFill>
                  <a:schemeClr val="tx1"/>
                </a:solidFill>
              </a:rPr>
              <a:t>Launch the SAI each day, it will give a report of what it learned</a:t>
            </a:r>
          </a:p>
          <a:p>
            <a:r>
              <a:rPr lang="fr-FR">
                <a:solidFill>
                  <a:schemeClr val="tx1"/>
                </a:solidFill>
              </a:rPr>
              <a:t>Sort what SAI learned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Create SAI with pyinstaller for multiplatform</a:t>
            </a:r>
          </a:p>
          <a:p>
            <a:r>
              <a:rPr lang="fr-FR">
                <a:solidFill>
                  <a:schemeClr val="tx1"/>
                </a:solidFill>
              </a:rPr>
              <a:t>Launch a scan that remove duplicate screenshot and order them by interesting strategie</a:t>
            </a:r>
          </a:p>
          <a:p>
            <a:r>
              <a:rPr lang="fr-FR">
                <a:solidFill>
                  <a:schemeClr val="tx1"/>
                </a:solidFill>
              </a:rPr>
              <a:t>Increment the reward if there was difference between images</a:t>
            </a:r>
          </a:p>
          <a:p>
            <a:r>
              <a:rPr lang="fr-FR">
                <a:solidFill>
                  <a:schemeClr val="tx1"/>
                </a:solidFill>
              </a:rPr>
              <a:t>Create a web page with the strategies learned</a:t>
            </a:r>
          </a:p>
          <a:p>
            <a:r>
              <a:rPr lang="fr-FR">
                <a:solidFill>
                  <a:schemeClr val="tx1"/>
                </a:solidFill>
              </a:rPr>
              <a:t>Create a web interface or a vocal controller to order strategies</a:t>
            </a: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25868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401</Words>
  <Application>Microsoft Office PowerPoint</Application>
  <PresentationFormat>Grand écran</PresentationFormat>
  <Paragraphs>85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Solutions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16</cp:revision>
  <dcterms:created xsi:type="dcterms:W3CDTF">2020-01-03T16:12:47Z</dcterms:created>
  <dcterms:modified xsi:type="dcterms:W3CDTF">2020-03-04T16:05:03Z</dcterms:modified>
</cp:coreProperties>
</file>