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639412E-DE83-4A34-964C-DE8B4018D9FA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9520" cy="30294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9520" cy="3543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59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14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9BA8CDE-A460-481C-905F-1ABA782F971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9680" cy="341280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0200" cy="409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1840" cy="341496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360" cy="4100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3640" cy="341676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080" cy="341820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880" cy="342000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960" cy="342108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040" cy="342216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series has been selected after data cleansing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New strategies will be good to give SAI a better understanding of what happened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120" cy="342324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 web page will be used to define strategies of SAI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web page we will have in the left, the different strategies of SAI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On the right, the user will give for each strategies the name to call it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200" cy="342432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I said in the previous slide, the user will have the opportunity to teach SAI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teach SAI using his voice and SAI will clearly understand what user said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also use the mouse to teach SAI a new skills while showing how a strategy works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280" cy="342540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slide, I show you what the power of SAI regarding to other WAI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on the graph below, SAI will constantly learn new things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contrary a WAI will only process one time, then it will have a limited number of commands that can be updated every new release (which can be every month for example)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How it will learn new things constantly ?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It will analyse every thing it does during a day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night during 10 hours SAI will compress as much as possible what it learns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10 hours because we want SAI to seems like a human and to follow solar schedule for energy economy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follow the user during his sleeping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of this solution is to make SAI dream during managing its memory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9520" cy="30294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9520" cy="3543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14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3854BFF-6287-49C0-B3B5-C470E9B1B44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To conclude, at the beginning we need a user that teach SAI how to understand basic concepts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9520" cy="30294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9520" cy="3543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14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AA28173-F630-4E50-9DDB-B3FD8B208AE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2320" cy="33854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2840" cy="407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0080" cy="337320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0600" cy="4059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0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4920" cy="339804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5440" cy="4083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5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9240" cy="340236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760" cy="408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4280" cy="340740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4800" cy="4093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7520" cy="341064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8040" cy="4096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35240" cy="680112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6880"/>
            <a:ext cx="12132000" cy="680112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2080" cy="361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48720" cy="108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7764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77640" cy="35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57520" cy="8575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1680" cy="303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44800" cy="350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7764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77640" cy="35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57520" cy="8575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6040" y="3727440"/>
            <a:ext cx="147240" cy="613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2400" y="4799880"/>
            <a:ext cx="147240" cy="613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45640" y="4132800"/>
            <a:ext cx="147240" cy="613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61280" y="3540600"/>
            <a:ext cx="147240" cy="613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8520" y="3266640"/>
            <a:ext cx="147240" cy="613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87080" cy="20289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76040" cy="295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26520" cy="1033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37880" cy="3171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7764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77640" cy="35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797760" cy="7977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24280" cy="4165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1320" cy="9835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57520" cy="8575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7000" y="2526480"/>
            <a:ext cx="921600" cy="42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3520" y="3332880"/>
            <a:ext cx="921600" cy="42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0560" y="3634920"/>
            <a:ext cx="921600" cy="42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1760" y="2328480"/>
            <a:ext cx="921600" cy="42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1600" cy="42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57520" cy="8575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26040" cy="205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26040" cy="205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26040" cy="205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26040" cy="205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26040" cy="205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57520" cy="8575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5360" y="3663360"/>
            <a:ext cx="147240" cy="613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1360" y="4735800"/>
            <a:ext cx="147240" cy="613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94600" y="4068360"/>
            <a:ext cx="147240" cy="613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10600" y="3476160"/>
            <a:ext cx="147240" cy="613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5520" y="3388680"/>
            <a:ext cx="147240" cy="613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57520" cy="8575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1680" cy="303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44800" cy="350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35240" cy="68011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1720" cy="45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39000" cy="68011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2200" cy="45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7764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77640" cy="35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797760" cy="7977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24280" cy="4165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1320" cy="9835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57520" cy="8575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2560" y="2643840"/>
            <a:ext cx="921600" cy="42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89080" y="3450240"/>
            <a:ext cx="921600" cy="42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6480" y="3752280"/>
            <a:ext cx="921600" cy="42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37320" y="2445840"/>
            <a:ext cx="921600" cy="42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1600" cy="42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699840" cy="69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7764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77640" cy="35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57520" cy="8575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26080" cy="488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26080" cy="488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1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088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7764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77640" cy="35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57520" cy="8575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0560" cy="8575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1480" cy="5094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3040" cy="3663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7764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77640" cy="35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85000" cy="5850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14800" cy="5148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57520" cy="8575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36760" cy="80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3160" cy="18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2000" cy="18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65840"/>
            <a:ext cx="572760" cy="6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7764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77640" cy="35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3040" cy="3663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85000" cy="5850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57520" cy="8575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36760" cy="80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3160" cy="18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2000" cy="18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57520" cy="8575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6880" y="4129920"/>
            <a:ext cx="1729080" cy="250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7764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77640" cy="35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89520" cy="27900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0600" cy="15876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0600" cy="15876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0600" cy="15876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94320" cy="262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75240" cy="262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0200" cy="8658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1600" cy="7689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48760" cy="5997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1856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21920"/>
            <a:ext cx="19076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35240" cy="680112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3000" cy="68011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86920" cy="31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09560" cy="2386440"/>
            <a:chOff x="952560" y="2104200"/>
            <a:chExt cx="6109560" cy="23864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59600" cy="7596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16520" cy="4165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67320" cy="759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59600" cy="7596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16520" cy="4165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67320" cy="759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59600" cy="7596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16520" cy="4165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67320" cy="759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59600" cy="7596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16520" cy="4165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67320" cy="759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7764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35520" cy="3282840"/>
            <a:chOff x="948240" y="823320"/>
            <a:chExt cx="10235520" cy="32828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05720" cy="13057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3320" cy="7333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55040" cy="1305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05720" cy="13057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3320" cy="7333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55040" cy="1305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05720" cy="13057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3320" cy="7333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55040" cy="1305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05720" cy="13057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3320" cy="7333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55040" cy="1305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7764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77640" cy="35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7764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57520" cy="8575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69520" cy="128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4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69960" y="990000"/>
            <a:ext cx="1560960" cy="132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076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300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19916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5536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57520" cy="85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7764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57480" cy="5432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3556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69520" cy="128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4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69960" y="990000"/>
            <a:ext cx="1560960" cy="132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076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300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19916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76560" cy="5623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67200" cy="5526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57480" cy="5432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57480" cy="54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7764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77640" cy="35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53800" cy="291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7764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3200" cy="22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3000"/>
          </a:bodyPr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1400" cy="666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0640" cy="350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33960" cy="618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3120" cy="618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53800" cy="291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2160" cy="802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0640" cy="350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33960" cy="618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16920" cy="618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7764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05800" cy="35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7764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77640" cy="35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25200" cy="750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25200" cy="750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25200" cy="750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47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35240" cy="68011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1720" cy="45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39000" cy="68011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2200" cy="45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7764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07280" cy="31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797760" cy="7977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24280" cy="4165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1320" cy="9835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57520" cy="8575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5160" y="2637720"/>
            <a:ext cx="921600" cy="42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1320" y="3444120"/>
            <a:ext cx="921600" cy="42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78720" y="3746160"/>
            <a:ext cx="921600" cy="42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39560" y="2439720"/>
            <a:ext cx="921600" cy="42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1600" cy="42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7764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77640" cy="35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28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57520" cy="8575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57520" cy="8575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26040" cy="205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26040" cy="205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26040" cy="205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26040" cy="205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26040" cy="205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2020-05-30T16:13:57Z</dcterms:modified>
  <cp:revision>326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