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svg"/><Relationship Id="rId18" Type="http://schemas.openxmlformats.org/officeDocument/2006/relationships/image" Target="../media/image67.png"/><Relationship Id="rId3" Type="http://schemas.openxmlformats.org/officeDocument/2006/relationships/image" Target="../media/image52.svg"/><Relationship Id="rId21" Type="http://schemas.openxmlformats.org/officeDocument/2006/relationships/image" Target="../media/image70.sv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17" Type="http://schemas.openxmlformats.org/officeDocument/2006/relationships/image" Target="../media/image66.sv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5" Type="http://schemas.openxmlformats.org/officeDocument/2006/relationships/image" Target="../media/image64.svg"/><Relationship Id="rId10" Type="http://schemas.openxmlformats.org/officeDocument/2006/relationships/image" Target="../media/image59.png"/><Relationship Id="rId19" Type="http://schemas.openxmlformats.org/officeDocument/2006/relationships/image" Target="../media/image68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661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74</cp:revision>
  <dcterms:created xsi:type="dcterms:W3CDTF">2020-01-03T16:12:47Z</dcterms:created>
  <dcterms:modified xsi:type="dcterms:W3CDTF">2020-03-22T16:27:36Z</dcterms:modified>
</cp:coreProperties>
</file>