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8BB5FD1-BDC7-4B08-AF92-700D211341EE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5880" cy="306576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5880" cy="3579840"/>
          </a:xfrm>
          <a:prstGeom prst="rect">
            <a:avLst/>
          </a:prstGeom>
        </p:spPr>
        <p:txBody>
          <a:bodyPr lIns="0" rIns="0" tIns="0" bIns="0"/>
          <a:p>
            <a:pPr marL="216000" indent="-195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51280" cy="43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892DD16-8F4C-4F96-BAC8-151644D12B72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5880" cy="306576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5880" cy="3579840"/>
          </a:xfrm>
          <a:prstGeom prst="rect">
            <a:avLst/>
          </a:prstGeom>
        </p:spPr>
        <p:txBody>
          <a:bodyPr lIns="0" rIns="0" tIns="0" bIns="0"/>
          <a:p>
            <a:pPr marL="216000" indent="-196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51280" cy="43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1920835-EF63-47FE-AC22-D0D9DA611256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5880" cy="306576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5880" cy="3579840"/>
          </a:xfrm>
          <a:prstGeom prst="rect">
            <a:avLst/>
          </a:prstGeom>
        </p:spPr>
        <p:txBody>
          <a:bodyPr lIns="0" rIns="0" tIns="0" bIns="0"/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51280" cy="43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C7C3CBE-25A6-4EE1-BC9D-3295065948B3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8680" cy="342180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</p:spPr>
        <p:txBody>
          <a:bodyPr lIns="0" rIns="0" tIns="0" bIns="0"/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6440" cy="340956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6960" cy="4095360"/>
          </a:xfrm>
          <a:prstGeom prst="rect">
            <a:avLst/>
          </a:prstGeom>
        </p:spPr>
        <p:txBody>
          <a:bodyPr lIns="0" rIns="0" tIns="0" bIns="0"/>
          <a:p>
            <a:pPr marL="216000" indent="-197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71600" cy="683748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20880"/>
            <a:ext cx="12168360" cy="683748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58440" cy="365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85080" cy="11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14000" cy="14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14000" cy="35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5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65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93880" cy="89388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48040" cy="340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81160" cy="386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14000" cy="14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14000" cy="35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5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65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93880" cy="89388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7760" y="3752280"/>
            <a:ext cx="183600" cy="649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9960" y="4775400"/>
            <a:ext cx="183600" cy="649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09280" y="4132800"/>
            <a:ext cx="183600" cy="649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36440" y="3548520"/>
            <a:ext cx="183600" cy="649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5000" y="3291480"/>
            <a:ext cx="183600" cy="649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23440" cy="20653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12400" cy="2988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62880" cy="10695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74240" cy="3207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14000" cy="14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14000" cy="35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5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65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65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65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34120" cy="83412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60640" cy="45288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77680" cy="101988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93880" cy="89388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1760" y="2549520"/>
            <a:ext cx="957960" cy="464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46920" y="3344760"/>
            <a:ext cx="957960" cy="464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5320" y="3657960"/>
            <a:ext cx="957960" cy="464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95160" y="2340360"/>
            <a:ext cx="957960" cy="464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57960" cy="464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93880" cy="89388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62400" cy="241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62400" cy="241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62400" cy="241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62400" cy="241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62400" cy="241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93880" cy="89388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7080" y="3688200"/>
            <a:ext cx="183600" cy="649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8920" y="4711320"/>
            <a:ext cx="183600" cy="649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58240" y="4068360"/>
            <a:ext cx="183600" cy="649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85760" y="3484080"/>
            <a:ext cx="183600" cy="649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2000" y="3413520"/>
            <a:ext cx="183600" cy="649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93880" cy="89388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48040" cy="340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81160" cy="386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71600" cy="68374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98080" cy="458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75360" cy="68374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58560" cy="458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5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65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65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65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65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14000" cy="14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14000" cy="35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5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65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34120" cy="83412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60640" cy="45288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77680" cy="101988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93880" cy="89388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7320" y="2666880"/>
            <a:ext cx="957960" cy="464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12480" y="3462120"/>
            <a:ext cx="957960" cy="464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1240" y="3775320"/>
            <a:ext cx="957960" cy="464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60720" y="2457720"/>
            <a:ext cx="957960" cy="464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57960" cy="464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36200" cy="73620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14000" cy="14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14000" cy="35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5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65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93880" cy="89388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62440" cy="524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62440" cy="524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874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0724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14000" cy="14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14000" cy="35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5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93880" cy="89388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16920" cy="89388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17840" cy="54576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69400" cy="36993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14000" cy="14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14000" cy="35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5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21360" cy="62136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51160" cy="55116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93880" cy="89388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73120" cy="83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09520" cy="21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18360" cy="21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01840"/>
            <a:ext cx="609120" cy="10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14000" cy="14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14000" cy="35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5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69400" cy="36993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21360" cy="62136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93880" cy="89388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73120" cy="83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09520" cy="21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18360" cy="21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93880" cy="89388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7440" y="4114080"/>
            <a:ext cx="1765440" cy="287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14000" cy="14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14000" cy="35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25880" cy="282636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46960" cy="162396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46960" cy="162396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46960" cy="162396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30680" cy="298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11600" cy="298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16560" cy="90216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47960" cy="80532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85120" cy="63612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5492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85560"/>
            <a:ext cx="19440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71600" cy="683748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09360" cy="683748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23280" cy="32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45920" cy="2422800"/>
            <a:chOff x="952560" y="2104200"/>
            <a:chExt cx="6145920" cy="242280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95960" cy="7959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52880" cy="4528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03680" cy="795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95960" cy="7959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52880" cy="4528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03680" cy="795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95960" cy="7959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52880" cy="4528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03680" cy="795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95960" cy="7959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52880" cy="4528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03680" cy="795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14000" cy="14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71880" cy="3319200"/>
            <a:chOff x="948240" y="823320"/>
            <a:chExt cx="10271880" cy="331920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42080" cy="13420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69680" cy="7696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91400" cy="1342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42080" cy="13420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69680" cy="7696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91400" cy="1342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42080" cy="13420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69680" cy="7696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91400" cy="1342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42080" cy="13420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69680" cy="7696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91400" cy="1342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14000" cy="14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14000" cy="35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5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65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65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65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14000" cy="14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93880" cy="89388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05880" cy="131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8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05960" y="990000"/>
            <a:ext cx="1597320" cy="136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9712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0936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3552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9172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93880" cy="89388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14000" cy="14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93840" cy="57960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7192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05880" cy="131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8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05960" y="990000"/>
            <a:ext cx="1597320" cy="136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9712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0936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3552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12920" cy="59868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03560" cy="58896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93840" cy="57960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93840" cy="57960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14000" cy="14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14000" cy="35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5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90160" cy="29534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14000" cy="14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69560" cy="22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5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65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07760" cy="702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97000" cy="386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70320" cy="654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09480" cy="654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90160" cy="29534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58520" cy="838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97000" cy="386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70320" cy="654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53280" cy="654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14000" cy="14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42160" cy="35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5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65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65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65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14000" cy="14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14000" cy="35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5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65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61560" cy="787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61560" cy="787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61560" cy="787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84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5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71600" cy="68374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98080" cy="458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75360" cy="68374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58560" cy="458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5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65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65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65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14000" cy="14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43640" cy="32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5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65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65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34120" cy="83412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60640" cy="45288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77680" cy="101988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93880" cy="89388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9920" y="2660760"/>
            <a:ext cx="957960" cy="464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14720" y="3456000"/>
            <a:ext cx="957960" cy="464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3480" y="3769200"/>
            <a:ext cx="957960" cy="464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62960" y="2451600"/>
            <a:ext cx="957960" cy="464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57960" cy="464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14000" cy="14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14000" cy="35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5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65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65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93880" cy="89388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93880" cy="89388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62400" cy="241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62400" cy="241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62400" cy="241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62400" cy="241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62400" cy="241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2020-04-27T18:46:23Z</dcterms:modified>
  <cp:revision>203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