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18" Type="http://schemas.openxmlformats.org/officeDocument/2006/relationships/image" Target="../media/image82.png"/><Relationship Id="rId3" Type="http://schemas.openxmlformats.org/officeDocument/2006/relationships/image" Target="../media/image67.svg"/><Relationship Id="rId21" Type="http://schemas.openxmlformats.org/officeDocument/2006/relationships/image" Target="../media/image85.svg"/><Relationship Id="rId7" Type="http://schemas.openxmlformats.org/officeDocument/2006/relationships/image" Target="../media/image71.svg"/><Relationship Id="rId12" Type="http://schemas.openxmlformats.org/officeDocument/2006/relationships/image" Target="../media/image76.png"/><Relationship Id="rId17" Type="http://schemas.openxmlformats.org/officeDocument/2006/relationships/image" Target="../media/image81.sv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79.svg"/><Relationship Id="rId10" Type="http://schemas.openxmlformats.org/officeDocument/2006/relationships/image" Target="../media/image74.png"/><Relationship Id="rId19" Type="http://schemas.openxmlformats.org/officeDocument/2006/relationships/image" Target="../media/image83.svg"/><Relationship Id="rId4" Type="http://schemas.openxmlformats.org/officeDocument/2006/relationships/image" Target="../media/image68.png"/><Relationship Id="rId9" Type="http://schemas.openxmlformats.org/officeDocument/2006/relationships/image" Target="../media/image73.svg"/><Relationship Id="rId1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5349" y="3843867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466" y="4620703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9841" y="3843867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1147" y="2989719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61147" y="3139719"/>
            <a:ext cx="914400" cy="914400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6729" y="38016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646</Words>
  <Application>Microsoft Office PowerPoint</Application>
  <PresentationFormat>Grand écran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92</cp:revision>
  <dcterms:created xsi:type="dcterms:W3CDTF">2020-01-03T16:12:47Z</dcterms:created>
  <dcterms:modified xsi:type="dcterms:W3CDTF">2020-03-28T13:15:20Z</dcterms:modified>
</cp:coreProperties>
</file>