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A531E1-7619-431D-84AE-D8447E890A07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280" cy="30711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280" cy="3585240"/>
          </a:xfrm>
          <a:prstGeom prst="rect">
            <a:avLst/>
          </a:prstGeom>
        </p:spPr>
        <p:txBody>
          <a:bodyPr lIns="0" rIns="0" tIns="0" bIns="0"/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668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426F01-673F-43A1-8896-032D8604116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280" cy="30711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280" cy="358524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668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E9806F-E8A4-4A6D-BA46-D07FD19A056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280" cy="30711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280" cy="358524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668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8B11E0-2F00-419C-99C3-2F0F800A8F2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7000" cy="684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5120"/>
            <a:ext cx="12173760" cy="68428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384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0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3440" cy="34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6560" cy="39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552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400" y="477216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3880" y="413280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3200" y="354960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472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8840" cy="2070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7800" cy="299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8280" cy="1074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9640" cy="321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9520" cy="8395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6040" cy="4582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3080" cy="10252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920" y="255348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0880" y="334584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480" y="366192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9120" y="234144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144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360" y="470808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2840" y="406836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2520" y="348516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6760"/>
            <a:ext cx="189000" cy="65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3440" cy="34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6560" cy="39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7000" cy="68428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3480" cy="45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0760" cy="6842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3960" cy="45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9520" cy="8395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6040" cy="4582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3080" cy="10252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480" y="267084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6440" y="346320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400" y="377928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4680" y="245880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1600" cy="7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7840" cy="53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7840" cy="53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28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264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2320" cy="8992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3240" cy="5511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4800" cy="3704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6760" cy="6267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6560" cy="5565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852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492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37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7600"/>
            <a:ext cx="614520" cy="10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4800" cy="3704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6760" cy="6267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852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492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37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560" y="4111560"/>
            <a:ext cx="1770840" cy="29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1280" cy="28317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2360" cy="16293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2360" cy="16293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2360" cy="16293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608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70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1960" cy="9075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3360" cy="8107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0520" cy="6415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03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0160"/>
            <a:ext cx="19494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7000" cy="68428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4760" cy="68428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8680" cy="32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1320" cy="2428200"/>
            <a:chOff x="952560" y="2104200"/>
            <a:chExt cx="6151320" cy="24282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1360" cy="801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8280" cy="458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9080" cy="80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1360" cy="801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8280" cy="458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9080" cy="80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1360" cy="801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8280" cy="458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9080" cy="80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1360" cy="801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8280" cy="458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9080" cy="80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7280" cy="3324600"/>
            <a:chOff x="948240" y="823320"/>
            <a:chExt cx="10277280" cy="33246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7480" cy="1347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5080" cy="775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6800" cy="134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7480" cy="1347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5080" cy="775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6800" cy="134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7480" cy="1347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5080" cy="775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6800" cy="134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7480" cy="1347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5080" cy="775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6800" cy="134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128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1720" y="990000"/>
            <a:ext cx="160272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25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476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09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71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9280" cy="899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9240" cy="585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73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128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1720" y="990000"/>
            <a:ext cx="160272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25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476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092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8320" cy="6040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8960" cy="5943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9240" cy="5850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9240" cy="5850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5560" cy="2958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4960" cy="22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3160" cy="70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2400" cy="39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5720" cy="66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4880" cy="66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5560" cy="2958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3920" cy="84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2400" cy="39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5720" cy="66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8680" cy="66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756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6960" cy="792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6960" cy="792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6960" cy="792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7000" cy="68428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3480" cy="45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0760" cy="6842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3960" cy="45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9040" cy="32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9520" cy="8395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6040" cy="4582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3080" cy="10252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080" y="266472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8680" y="345708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5640" y="377316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6920" y="245268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3360" cy="46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9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940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0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9280" cy="8992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7800" cy="24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2020-04-22T21:44:55Z</dcterms:modified>
  <cp:revision>183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