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5.png"/><Relationship Id="rId7" Type="http://schemas.openxmlformats.org/officeDocument/2006/relationships/image" Target="../media/image3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5.png"/><Relationship Id="rId7" Type="http://schemas.openxmlformats.org/officeDocument/2006/relationships/image" Target="../media/image3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svg"/><Relationship Id="rId18" Type="http://schemas.openxmlformats.org/officeDocument/2006/relationships/image" Target="../media/image75.png"/><Relationship Id="rId3" Type="http://schemas.openxmlformats.org/officeDocument/2006/relationships/image" Target="../media/image60.svg"/><Relationship Id="rId21" Type="http://schemas.openxmlformats.org/officeDocument/2006/relationships/image" Target="../media/image78.svg"/><Relationship Id="rId7" Type="http://schemas.openxmlformats.org/officeDocument/2006/relationships/image" Target="../media/image64.svg"/><Relationship Id="rId12" Type="http://schemas.openxmlformats.org/officeDocument/2006/relationships/image" Target="../media/image69.png"/><Relationship Id="rId17" Type="http://schemas.openxmlformats.org/officeDocument/2006/relationships/image" Target="../media/image74.sv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2.svg"/><Relationship Id="rId10" Type="http://schemas.openxmlformats.org/officeDocument/2006/relationships/image" Target="../media/image67.png"/><Relationship Id="rId19" Type="http://schemas.openxmlformats.org/officeDocument/2006/relationships/image" Target="../media/image76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strategie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646</Words>
  <Application>Microsoft Office PowerPoint</Application>
  <PresentationFormat>Grand écran</PresentationFormat>
  <Paragraphs>136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82</cp:revision>
  <dcterms:created xsi:type="dcterms:W3CDTF">2020-01-03T16:12:47Z</dcterms:created>
  <dcterms:modified xsi:type="dcterms:W3CDTF">2020-03-25T05:48:45Z</dcterms:modified>
</cp:coreProperties>
</file>