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064CFD6-0CB9-404C-A214-012F08D8F3D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560" cy="30524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560" cy="356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7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D517DD-E5DC-45B1-805D-B83812C8DC2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560" cy="30524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560" cy="356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7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CC366A8-3299-44B2-8F2F-073026C94A9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560" cy="30524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560" cy="356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7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2C7B4D8-0796-49AE-B3C5-6F5562BB526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360" cy="34084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880" cy="4094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120" cy="33962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3640" cy="4082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8280" cy="68241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3840"/>
            <a:ext cx="12155040" cy="68241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5120" cy="36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176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4720" cy="32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7840" cy="37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000" y="374292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440" y="478440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2600" y="413280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5800" y="354564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176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0120" cy="20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9080" cy="2975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9560" cy="1056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0920" cy="3194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0800" cy="8208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7320" cy="4395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4360" cy="10065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6360" y="254124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8640" y="334188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920" y="364968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6880" y="233748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0320" y="367884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400" y="472032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1560" y="406836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5120" y="348120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3800"/>
            <a:ext cx="170280" cy="63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4720" cy="32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7840" cy="37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8280" cy="6824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476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2040" cy="6824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5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0800" cy="8208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7320" cy="4395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4360" cy="10065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920" y="265860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4200" y="345924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840" y="376704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2440" y="245484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2880" cy="72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9120" cy="51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9120" cy="51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408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392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3600" cy="8805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4520" cy="5324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6080" cy="3686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8040" cy="6080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7840" cy="5378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9800" cy="82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6200" cy="20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5040" cy="2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8880"/>
            <a:ext cx="595800" cy="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6080" cy="3686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8040" cy="6080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9800" cy="82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6200" cy="20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5040" cy="2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4280" y="4119480"/>
            <a:ext cx="1752120" cy="27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2560" cy="28130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3640" cy="16106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3640" cy="16106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3640" cy="1610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736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8280" cy="285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3240" cy="8888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4640" cy="7920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1800" cy="6228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160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8880"/>
            <a:ext cx="193068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8280" cy="68241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6040" cy="68241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9960" cy="32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2600" cy="2409480"/>
            <a:chOff x="952560" y="2104200"/>
            <a:chExt cx="6132600" cy="24094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2640" cy="782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9560" cy="439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0360" cy="78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2640" cy="782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9560" cy="439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0360" cy="78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2640" cy="782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9560" cy="439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0360" cy="78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2640" cy="782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9560" cy="439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0360" cy="78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8560" cy="3305880"/>
            <a:chOff x="948240" y="823320"/>
            <a:chExt cx="10258560" cy="33058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8760" cy="1328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6360" cy="756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8080" cy="13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8760" cy="1328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6360" cy="756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8080" cy="13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8760" cy="1328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6360" cy="756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8080" cy="13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8760" cy="1328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6360" cy="756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8080" cy="13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2560" cy="130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3000" y="990000"/>
            <a:ext cx="1584000" cy="134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380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604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220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840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0560" cy="8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0520" cy="5662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860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2560" cy="130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3000" y="990000"/>
            <a:ext cx="1584000" cy="134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380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604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220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9600" cy="5853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0240" cy="5756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0520" cy="5662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0520" cy="56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6840" cy="2940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6240" cy="22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4440" cy="689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3680" cy="373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7000" cy="64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6160" cy="64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6840" cy="2940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5200" cy="825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3680" cy="373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7000" cy="64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9960" cy="64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884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8240" cy="774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8240" cy="774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8240" cy="774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8280" cy="6824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476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2040" cy="6824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5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032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0800" cy="8208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7320" cy="4395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4360" cy="10065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4520" y="265248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6440" y="345312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8080" y="376092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4680" y="244872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4640" cy="45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068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068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908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2020-05-09T09:26:44Z</dcterms:modified>
  <cp:revision>246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