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1277F5C-5FFD-42EC-BD42-0FF9161C4643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</p:spPr>
        <p:txBody>
          <a:bodyPr lIns="0" rIns="0" tIns="0" bIns="0"/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7EF5DB6-07FB-4CA4-BF77-A442222E7AB4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</p:spPr>
        <p:txBody>
          <a:bodyPr lIns="0" rIns="0" tIns="0" bIns="0"/>
          <a:p>
            <a:pPr marL="216000" indent="-212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3E38D91-C2D9-495F-A842-44549F2C6728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I will present you what is a weak AI</a:t>
            </a:r>
            <a:endParaRPr b="0" lang="fr-FR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Then you will understand the particularity of the AI I want to create.</a:t>
            </a:r>
            <a:endParaRPr b="0" lang="fr-FR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Weak AI is an AI which is a specialist on something he was train for.</a:t>
            </a:r>
            <a:endParaRPr b="0" lang="fr-FR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It can be really good at what it does (for example, beat the best player on AlphaGo)</a:t>
            </a:r>
            <a:endParaRPr b="0" lang="fr-FR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It may understand this question if we train it before or prepare the answer before.</a:t>
            </a:r>
            <a:endParaRPr b="0" lang="fr-FR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18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</a:t>
            </a:r>
            <a:r>
              <a:rPr b="0" lang="fr-FR" sz="1800" spc="-1" strike="noStrike">
                <a:latin typeface="Arial"/>
              </a:rPr>
              <a:t> about/strategy)</a:t>
            </a:r>
            <a:endParaRPr b="0" lang="fr-FR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20BCCF4-E8FA-4D90-B662-60ABEA8CF7CB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2640" cy="342576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/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87800" cy="6853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4320"/>
            <a:ext cx="12184560" cy="6853680"/>
          </a:xfrm>
          <a:prstGeom prst="snip1Rect">
            <a:avLst>
              <a:gd name="adj" fmla="val 50000"/>
            </a:avLst>
          </a:prstGeom>
          <a:gradFill rotWithShape="0"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74640" cy="36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7001280" cy="11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30200" cy="15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30200" cy="36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1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81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910080" cy="91008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4880" y="3763080"/>
            <a:ext cx="199800" cy="665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3920" y="4764960"/>
            <a:ext cx="199800" cy="665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193080" y="4132800"/>
            <a:ext cx="199800" cy="665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26000" y="3552480"/>
            <a:ext cx="199800" cy="665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7880" y="3302280"/>
            <a:ext cx="199800" cy="665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39640" cy="20815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28600" cy="3004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79080" cy="10857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90440" cy="3223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30200" cy="15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30200" cy="36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1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81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81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81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50320" cy="85032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76840" cy="46908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93880" cy="103608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910080" cy="91008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8240" y="2559960"/>
            <a:ext cx="974160" cy="480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57360" y="3348000"/>
            <a:ext cx="974160" cy="480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31800" y="3668400"/>
            <a:ext cx="974160" cy="480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405600" y="2343600"/>
            <a:ext cx="974160" cy="480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74160" cy="480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910080" cy="91008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78600" cy="257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78600" cy="257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78600" cy="257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78600" cy="257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78600" cy="257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910080" cy="91008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4200" y="3699000"/>
            <a:ext cx="199800" cy="665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2880" y="4700880"/>
            <a:ext cx="199800" cy="665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42040" y="4068360"/>
            <a:ext cx="199800" cy="665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75320" y="3488040"/>
            <a:ext cx="199800" cy="665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4880" y="3424320"/>
            <a:ext cx="199800" cy="665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910080" cy="91008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64240" cy="356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97360" cy="402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87800" cy="685368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14280" cy="459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91560" cy="68536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74760" cy="459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1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81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81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81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81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30200" cy="15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30200" cy="36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1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81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50320" cy="85032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76840" cy="46908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93880" cy="103608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910080" cy="91008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43800" y="2677320"/>
            <a:ext cx="974160" cy="480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22920" y="3465360"/>
            <a:ext cx="974160" cy="480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7720" y="3785760"/>
            <a:ext cx="974160" cy="480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71160" y="2460960"/>
            <a:ext cx="974160" cy="480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74160" cy="480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52400" cy="75240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30200" cy="15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30200" cy="36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1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81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910080" cy="91008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78640" cy="541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78640" cy="541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703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2344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30200" cy="15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30200" cy="36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1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910080" cy="91008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33120" cy="91008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34040" cy="56196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85600" cy="37155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30200" cy="15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30200" cy="36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1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37560" cy="63756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67360" cy="56736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910080" cy="91008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89320" cy="85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25720" cy="23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34560" cy="23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18400"/>
            <a:ext cx="625320" cy="11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30200" cy="15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30200" cy="36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1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85600" cy="37155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37560" cy="63756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910080" cy="91008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89320" cy="85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25720" cy="23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34560" cy="23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910080" cy="91008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58440" y="4106880"/>
            <a:ext cx="1781640" cy="303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30200" cy="15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30200" cy="36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42080" cy="284256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63160" cy="164016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63160" cy="164016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63160" cy="164016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46880" cy="315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27800" cy="315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32760" cy="91836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64160" cy="82152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101320" cy="65232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7112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69360"/>
            <a:ext cx="19602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30200" cy="15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88080" cy="3335400"/>
            <a:chOff x="948240" y="823320"/>
            <a:chExt cx="10288080" cy="333540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58280" cy="13582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85880" cy="7858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207600" cy="135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58280" cy="13582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85880" cy="7858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207600" cy="135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58280" cy="13582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85880" cy="7858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207600" cy="135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58280" cy="13582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85880" cy="7858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207600" cy="135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87800" cy="6853680"/>
          </a:xfrm>
          <a:prstGeom prst="rect">
            <a:avLst/>
          </a:prstGeom>
          <a:gradFill rotWithShape="0"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25560" cy="685368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39480" cy="32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62120" cy="2439000"/>
            <a:chOff x="952560" y="2104200"/>
            <a:chExt cx="6162120" cy="243900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812160" cy="8121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69080" cy="4690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19880" cy="812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812160" cy="8121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69080" cy="4690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19880" cy="812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812160" cy="8121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69080" cy="4690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19880" cy="812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812160" cy="8121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69080" cy="4690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19880" cy="812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30200" cy="15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30200" cy="36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1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81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81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81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30200" cy="15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910080" cy="91008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22080" cy="133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60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22520" y="990000"/>
            <a:ext cx="1613520" cy="13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1332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255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5172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80792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910080" cy="91008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30200" cy="15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310040" cy="59580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8812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22080" cy="133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60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22520" y="990000"/>
            <a:ext cx="1613520" cy="13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1332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255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5172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29120" cy="61488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19760" cy="60516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310040" cy="59580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310040" cy="59580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30200" cy="15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30200" cy="36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1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806360" cy="29696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30200" cy="15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85760" cy="22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1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81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23960" cy="718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13200" cy="402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86520" cy="671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25680" cy="671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806360" cy="29696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74720" cy="855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13200" cy="402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86520" cy="671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69480" cy="671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30200" cy="15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58360" cy="36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1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81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81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81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30200" cy="15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30200" cy="36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1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81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77760" cy="8035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77760" cy="8035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77760" cy="8035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1000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7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87800" cy="685368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14280" cy="459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91560" cy="68536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74760" cy="459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1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81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81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81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30200" cy="15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59840" cy="32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1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81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81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50320" cy="85032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76840" cy="46908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93880" cy="103608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910080" cy="91008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6400" y="2671200"/>
            <a:ext cx="974160" cy="480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25160" y="3459240"/>
            <a:ext cx="974160" cy="480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9960" y="3779640"/>
            <a:ext cx="974160" cy="480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73400" y="2454840"/>
            <a:ext cx="974160" cy="480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74160" cy="480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30200" cy="15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30200" cy="36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1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81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81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910080" cy="91008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78600" cy="257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78600" cy="257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78600" cy="257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78600" cy="257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78600" cy="257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30200" cy="15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30200" cy="36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1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81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910080" cy="91008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64240" cy="356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97360" cy="402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</TotalTime>
  <Application>LibreOffice/6.0.7.3$Linux_X86_64 LibreOffice_project/00m0$Build-3</Application>
  <Words>925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2020-04-12T16:46:03Z</dcterms:modified>
  <cp:revision>143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