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2C23751-C934-481E-81BB-979039E34D7F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DF230C7-FD30-46C9-B502-C3A3B0C4A80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9CEFD47-6484-4B88-B630-9673BC0E083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5FC505A-3F5A-405F-A3D7-EF73043BB9A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440"/>
            <a:ext cx="12187800" cy="685692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7880" cy="36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7004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33440" cy="36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13320" cy="9133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3800" y="3764880"/>
            <a:ext cx="203040" cy="668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4280" y="4762440"/>
            <a:ext cx="203040" cy="668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89840" y="4132800"/>
            <a:ext cx="203040" cy="668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3480" y="3552840"/>
            <a:ext cx="203040" cy="668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8600" y="3304440"/>
            <a:ext cx="203040" cy="668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42880" cy="2084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31840" cy="300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82320" cy="108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93680" cy="3227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33440" cy="36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53560" cy="8535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80080" cy="4723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97120" cy="10393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13320" cy="9133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9320" y="2561760"/>
            <a:ext cx="977400" cy="48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9160" y="3348720"/>
            <a:ext cx="977400" cy="48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2880" y="3670200"/>
            <a:ext cx="977400" cy="48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7400" y="2344320"/>
            <a:ext cx="977400" cy="48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77400" cy="48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13320" cy="9133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81840" cy="261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81840" cy="261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81840" cy="261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81840" cy="261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81840" cy="261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13320" cy="9133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3120" y="3700800"/>
            <a:ext cx="203040" cy="668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3240" y="4698360"/>
            <a:ext cx="203040" cy="668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38800" y="4068360"/>
            <a:ext cx="203040" cy="668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2800" y="3488400"/>
            <a:ext cx="203040" cy="668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5600" y="3426480"/>
            <a:ext cx="203040" cy="668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13320" cy="9133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67480" cy="359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300600" cy="406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17520" cy="46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94800" cy="68569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8000" cy="46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33440" cy="36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53560" cy="8535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80080" cy="4723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97120" cy="10393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13320" cy="9133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4880" y="2679120"/>
            <a:ext cx="977400" cy="48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4720" y="3466080"/>
            <a:ext cx="977400" cy="48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8800" y="3787560"/>
            <a:ext cx="977400" cy="48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72960" y="2461680"/>
            <a:ext cx="977400" cy="48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77400" cy="48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55640" cy="7556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33440" cy="36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13320" cy="9133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81880" cy="54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81880" cy="54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706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26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33440" cy="36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13320" cy="9133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36360" cy="9133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37280" cy="5652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8840" cy="37188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33440" cy="36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40800" cy="6408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70600" cy="5706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13320" cy="9133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92560" cy="85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8960" cy="23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7800" cy="23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21280"/>
            <a:ext cx="628560" cy="12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33440" cy="36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8840" cy="37188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40800" cy="6408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13320" cy="9133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92560" cy="85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8960" cy="23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7800" cy="23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13320" cy="9133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55200" y="4106160"/>
            <a:ext cx="1784880" cy="306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33440" cy="36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45320" cy="28458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66400" cy="16434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66400" cy="16434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66400" cy="16434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50120" cy="318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31040" cy="318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36000" cy="9216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67400" cy="8247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104560" cy="6555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74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66120"/>
            <a:ext cx="1963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91320" cy="3338640"/>
            <a:chOff x="948240" y="823320"/>
            <a:chExt cx="10291320" cy="33386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61520" cy="13615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9120" cy="7891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10840" cy="1361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61520" cy="13615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9120" cy="7891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10840" cy="1361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61520" cy="13615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9120" cy="789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10840" cy="1361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61520" cy="13615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9120" cy="789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10840" cy="1361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8800" cy="68569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42720" cy="32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65360" cy="2442240"/>
            <a:chOff x="952560" y="2104200"/>
            <a:chExt cx="6165360" cy="24422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15400" cy="8154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72320" cy="4723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23120" cy="81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15400" cy="8154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72320" cy="4723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23120" cy="81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15400" cy="8154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72320" cy="4723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23120" cy="81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15400" cy="8154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72320" cy="4723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23120" cy="81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33440" cy="36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13320" cy="9133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25320" cy="133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60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25400" y="990000"/>
            <a:ext cx="1616760" cy="13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16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8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54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11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13320" cy="9133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13280" cy="5990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91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25320" cy="133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60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25400" y="990000"/>
            <a:ext cx="1616760" cy="13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16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8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54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32360" cy="6181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23000" cy="6084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13280" cy="5990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13280" cy="5990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33440" cy="36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9600" cy="29728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33440" cy="15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9000" cy="22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27200" cy="722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16440" cy="406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9760" cy="674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8920" cy="674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9600" cy="29728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7960" cy="858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16440" cy="406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9760" cy="674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72720" cy="674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61600" cy="36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33440" cy="36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81000" cy="806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81000" cy="806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81000" cy="806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100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17520" cy="46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94800" cy="68569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8000" cy="46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63080" cy="32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53560" cy="8535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80080" cy="4723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97120" cy="10393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13320" cy="9133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7480" y="2673000"/>
            <a:ext cx="977400" cy="48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6960" y="3459960"/>
            <a:ext cx="977400" cy="48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801040" y="3781440"/>
            <a:ext cx="977400" cy="48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5200" y="2455560"/>
            <a:ext cx="977400" cy="48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77400" cy="48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33440" cy="36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13320" cy="9133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81840" cy="261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81840" cy="261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81840" cy="261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81840" cy="261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81840" cy="261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33440" cy="36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13320" cy="9133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67480" cy="359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300600" cy="406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2020-04-09T04:57:19Z</dcterms:modified>
  <cp:revision>126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