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09CDCD0-EA75-480E-9EF3-13BC3CB3D53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4720" cy="30546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4720" cy="356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01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E6DA3CD-32B1-41E0-91E5-92F871BDE14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4720" cy="30546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4720" cy="356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01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F84A938-1886-43B2-BF7A-7558C1903F9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4720" cy="30546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4720" cy="356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01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808CE3-9E90-42A7-B373-7E06238831F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520" cy="3410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040" cy="4096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5280" cy="33984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5800" cy="408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0440" cy="68263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1680"/>
            <a:ext cx="12157200" cy="68263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7280" cy="36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392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6880" cy="32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0000" cy="37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0280" y="374472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800" y="478296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0440" y="413280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4360" y="354600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840" y="328320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2280" cy="2054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1240" cy="297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1720" cy="1058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3080" cy="3196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9480" cy="4417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6520" cy="10087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7080" y="254268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0080" y="334260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0640" y="365112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8320" y="233820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9600" y="368064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760" y="471888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9400" y="406836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3680" y="348156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840" y="3405240"/>
            <a:ext cx="172440" cy="638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6880" cy="329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0000" cy="375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0440" cy="6826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692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4200" cy="6826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740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9480" cy="4417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6520" cy="10087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2640" y="266004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5640" y="345996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6560" y="376848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3880" y="245556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5040" cy="72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1280" cy="51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1280" cy="51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6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60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5760" cy="8827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6680" cy="5346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8240" cy="3688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0200" cy="6102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19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8360" cy="2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7200" cy="20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1040"/>
            <a:ext cx="597960" cy="9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8240" cy="3688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0200" cy="6102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19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8360" cy="2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7200" cy="20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3560" y="4119480"/>
            <a:ext cx="1754280" cy="27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4720" cy="28152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5800" cy="16128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5800" cy="16128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5800" cy="16128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9520" cy="287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0440" cy="287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5400" cy="8910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6800" cy="7941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3960" cy="6249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3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6720"/>
            <a:ext cx="1932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0440" cy="68263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8200" cy="68263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2120" cy="32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4760" cy="2411640"/>
            <a:chOff x="952560" y="2104200"/>
            <a:chExt cx="6134760" cy="24116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4800" cy="784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1720" cy="441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2520" cy="78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4800" cy="784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1720" cy="441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2520" cy="78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4800" cy="784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1720" cy="441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2520" cy="78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4800" cy="784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1720" cy="441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2520" cy="78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0720" cy="3308040"/>
            <a:chOff x="948240" y="823320"/>
            <a:chExt cx="10260720" cy="33080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0920" cy="1330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8520" cy="758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0240" cy="133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0920" cy="1330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8520" cy="758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0240" cy="133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0920" cy="1330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8520" cy="758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0240" cy="133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0920" cy="1330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8520" cy="758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0240" cy="133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4720" cy="130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5160" y="990000"/>
            <a:ext cx="1586160" cy="13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5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8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43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05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2720" cy="88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2680" cy="5684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0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4720" cy="130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5160" y="990000"/>
            <a:ext cx="1586160" cy="13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5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8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43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1760" cy="5875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2400" cy="5778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2680" cy="5684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2680" cy="56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9000" cy="2942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8400" cy="22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6600" cy="691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5840" cy="375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9160" cy="643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8320" cy="643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9000" cy="2942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7360" cy="827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5840" cy="375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9160" cy="643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2120" cy="643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100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0400" cy="776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0400" cy="776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0400" cy="776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3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0440" cy="6826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692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4200" cy="6826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740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2480" cy="32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9480" cy="4417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6520" cy="10087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5240" y="265392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7880" y="345384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8800" y="376236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6120" y="244944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6800" cy="45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284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2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4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2720" cy="8827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2720" cy="8827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1240" cy="23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2020-05-08T09:35:05Z</dcterms:modified>
  <cp:revision>240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