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svg" /><Relationship Id="rId18" Type="http://schemas.openxmlformats.org/officeDocument/2006/relationships/image" Target="../media/image17.png" /><Relationship Id="rId3" Type="http://schemas.openxmlformats.org/officeDocument/2006/relationships/image" Target="../media/image2.svg" /><Relationship Id="rId21" Type="http://schemas.openxmlformats.org/officeDocument/2006/relationships/image" Target="../media/image20.svg" /><Relationship Id="rId7" Type="http://schemas.openxmlformats.org/officeDocument/2006/relationships/image" Target="../media/image6.svg" /><Relationship Id="rId12" Type="http://schemas.openxmlformats.org/officeDocument/2006/relationships/image" Target="../media/image11.png" /><Relationship Id="rId17" Type="http://schemas.openxmlformats.org/officeDocument/2006/relationships/image" Target="../media/image16.sv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5" Type="http://schemas.openxmlformats.org/officeDocument/2006/relationships/image" Target="../media/image14.svg" /><Relationship Id="rId10" Type="http://schemas.openxmlformats.org/officeDocument/2006/relationships/image" Target="../media/image9.png" /><Relationship Id="rId19" Type="http://schemas.openxmlformats.org/officeDocument/2006/relationships/image" Target="../media/image18.svg" /><Relationship Id="rId4" Type="http://schemas.openxmlformats.org/officeDocument/2006/relationships/image" Target="../media/image3.png" /><Relationship Id="rId9" Type="http://schemas.openxmlformats.org/officeDocument/2006/relationships/image" Target="../media/image8.svg" /><Relationship Id="rId1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Strong </a:t>
            </a:r>
            <a:r>
              <a:rPr lang="fr-FR" dirty="0" err="1"/>
              <a:t>artificial</a:t>
            </a:r>
            <a:r>
              <a:rPr lang="fr-FR" dirty="0"/>
              <a:t> intelligence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Johnny NGUYEN</a:t>
            </a:r>
          </a:p>
          <a:p>
            <a:r>
              <a:rPr lang="fr-FR"/>
              <a:t>M2 SSTIM</a:t>
            </a:r>
            <a:endParaRPr lang="fr-FR" dirty="0"/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BA70-249B-44C3-BE10-C460A85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Post-master</a:t>
            </a:r>
          </a:p>
          <a:p>
            <a:r>
              <a:rPr lang="fr-FR" dirty="0"/>
              <a:t>Standard IA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weak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/>
              <a:t>New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New baby</a:t>
            </a:r>
          </a:p>
          <a:p>
            <a:endParaRPr lang="fr-F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Hard to deploy</a:t>
            </a:r>
            <a:endParaRPr lang="fr-FR" dirty="0"/>
          </a:p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(sort/</a:t>
            </a:r>
            <a:r>
              <a:rPr lang="fr-FR" dirty="0" err="1"/>
              <a:t>compress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 data)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r>
              <a:rPr lang="fr-FR" dirty="0"/>
              <a:t> (</a:t>
            </a:r>
            <a:r>
              <a:rPr lang="fr-FR" dirty="0" err="1"/>
              <a:t>seems</a:t>
            </a:r>
            <a:r>
              <a:rPr lang="fr-FR" dirty="0"/>
              <a:t> like RL, </a:t>
            </a:r>
            <a:r>
              <a:rPr lang="fr-FR" dirty="0" err="1"/>
              <a:t>pheromon</a:t>
            </a:r>
            <a:r>
              <a:rPr lang="fr-FR" dirty="0"/>
              <a:t>)</a:t>
            </a:r>
          </a:p>
          <a:p>
            <a:r>
              <a:rPr lang="fr-FR" dirty="0"/>
              <a:t>Launch the SAI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report of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/>
              <a:t>Sort </a:t>
            </a:r>
            <a:r>
              <a:rPr lang="fr-FR" dirty="0" err="1"/>
              <a:t>what</a:t>
            </a:r>
            <a:r>
              <a:rPr lang="fr-FR" dirty="0"/>
              <a:t> SAI </a:t>
            </a:r>
            <a:r>
              <a:rPr lang="fr-FR" dirty="0" err="1"/>
              <a:t>learned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SAI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pyinstaller</a:t>
            </a:r>
            <a:endParaRPr lang="fr-FR" dirty="0"/>
          </a:p>
          <a:p>
            <a:r>
              <a:rPr lang="fr-FR" dirty="0"/>
              <a:t>Launch a scan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duplicate </a:t>
            </a:r>
            <a:r>
              <a:rPr lang="fr-FR" dirty="0" err="1"/>
              <a:t>screenshot</a:t>
            </a:r>
            <a:r>
              <a:rPr lang="fr-FR" dirty="0"/>
              <a:t> and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Increment</a:t>
            </a:r>
            <a:r>
              <a:rPr lang="fr-FR" dirty="0"/>
              <a:t> the </a:t>
            </a:r>
            <a:r>
              <a:rPr lang="fr-FR" dirty="0" err="1"/>
              <a:t>reward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</a:p>
          <a:p>
            <a:r>
              <a:rPr lang="fr-FR" dirty="0" err="1"/>
              <a:t>Create</a:t>
            </a:r>
            <a:r>
              <a:rPr lang="fr-FR" dirty="0"/>
              <a:t> a web page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learned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web interface or a vocal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65BF1-04A4-4123-8162-B16C1D89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a </a:t>
            </a:r>
            <a:r>
              <a:rPr lang="fr-FR" dirty="0" err="1"/>
              <a:t>human</a:t>
            </a:r>
            <a:r>
              <a:rPr lang="fr-FR" dirty="0"/>
              <a:t> to </a:t>
            </a:r>
            <a:r>
              <a:rPr lang="fr-FR" dirty="0" err="1"/>
              <a:t>teach</a:t>
            </a:r>
            <a:r>
              <a:rPr lang="fr-FR" dirty="0"/>
              <a:t> SIA like a baby (Full time 54k €, </a:t>
            </a:r>
            <a:r>
              <a:rPr lang="fr-FR" dirty="0" err="1"/>
              <a:t>send</a:t>
            </a:r>
            <a:r>
              <a:rPr lang="fr-FR" dirty="0"/>
              <a:t> CV and ML at johnny.nguyen1192@gmail.com)</a:t>
            </a:r>
          </a:p>
          <a:p>
            <a:r>
              <a:rPr lang="fr-FR" dirty="0"/>
              <a:t>The SIA </a:t>
            </a:r>
            <a:r>
              <a:rPr lang="fr-FR" dirty="0" err="1"/>
              <a:t>will</a:t>
            </a:r>
            <a:r>
              <a:rPr lang="fr-FR" dirty="0"/>
              <a:t> looks like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teacher</a:t>
            </a:r>
            <a:r>
              <a:rPr lang="fr-FR" dirty="0"/>
              <a:t> at the </a:t>
            </a:r>
            <a:r>
              <a:rPr lang="fr-FR" dirty="0" err="1"/>
              <a:t>beginning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treshold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2" name="Graphique 11" descr="Nez">
            <a:extLst>
              <a:ext uri="{FF2B5EF4-FFF2-40B4-BE49-F238E27FC236}">
                <a16:creationId xmlns:a16="http://schemas.microsoft.com/office/drawing/2014/main" id="{36052CB2-A72B-44CF-B6D9-899442A35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9620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967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Annexe prototype: </a:t>
            </a:r>
            <a:r>
              <a:rPr lang="en-GB" dirty="0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208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Secteur</vt:lpstr>
      <vt:lpstr>Strong artificial intelligence</vt:lpstr>
      <vt:lpstr>Environment</vt:lpstr>
      <vt:lpstr>issues</vt:lpstr>
      <vt:lpstr>Solutions</vt:lpstr>
      <vt:lpstr>Result</vt:lpstr>
      <vt:lpstr>Conclusion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18</cp:revision>
  <dcterms:created xsi:type="dcterms:W3CDTF">2019-10-05T01:10:13Z</dcterms:created>
  <dcterms:modified xsi:type="dcterms:W3CDTF">2019-10-12T17:29:49Z</dcterms:modified>
</cp:coreProperties>
</file>