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AF7F821-482E-4CBA-907E-5A0F3504778F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4560" cy="30344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4560" cy="354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996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65CD972-A282-49BB-B509-C9B7B9C4A52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720" cy="34178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880" cy="342000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680" cy="342180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4560" cy="30344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4560" cy="354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996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6421A37-15F8-46A7-B2C8-AC3964C3597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4560" cy="30344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4560" cy="354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996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D282778-B9D1-44CC-9180-89BA11257DE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7360" cy="33904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7880" cy="4076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6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5120" cy="33782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5640" cy="4064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9960" cy="34030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0480" cy="408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4280" cy="34074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800" cy="4093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320" cy="34124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840" cy="409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560" cy="34156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0280" cy="68061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1840"/>
            <a:ext cx="12137040" cy="68061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7120" cy="36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3760" cy="10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268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6720" cy="308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9840" cy="355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268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4600" y="3731400"/>
            <a:ext cx="152280" cy="618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120" y="4796640"/>
            <a:ext cx="152280" cy="618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0600" y="4132800"/>
            <a:ext cx="152280" cy="618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7680" y="3542040"/>
            <a:ext cx="152280" cy="618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240" y="3269520"/>
            <a:ext cx="152280" cy="618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2120" cy="203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1080" cy="2957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1560" cy="10382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2920" cy="3176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268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2800" cy="8028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9320" cy="4215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6360" cy="9885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9160" y="253008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7120" y="333468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2720" y="363852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5360" y="233028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1080" cy="210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1080" cy="210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1080" cy="210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1080" cy="210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1080" cy="210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3920" y="3667320"/>
            <a:ext cx="152280" cy="618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080" y="4732560"/>
            <a:ext cx="152280" cy="618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9560" y="4068360"/>
            <a:ext cx="152280" cy="618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7000" y="3477600"/>
            <a:ext cx="152280" cy="618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240" y="3391560"/>
            <a:ext cx="152280" cy="618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6720" cy="308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9840" cy="355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0280" cy="68061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6760" cy="45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4040" cy="68061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7240" cy="45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268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2800" cy="8028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9320" cy="4215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6360" cy="9885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4720" y="264744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2680" y="345204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8640" y="375588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0920" y="244764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4880" cy="70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268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1120" cy="493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1120" cy="493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608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592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268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5600" cy="8625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6520" cy="5144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8080" cy="36680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268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0040" cy="5900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9840" cy="5198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1800" cy="80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8200" cy="18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7040" cy="18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0880"/>
            <a:ext cx="577800" cy="7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268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8080" cy="36680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0040" cy="5900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1800" cy="80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8200" cy="18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7040" cy="18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4000" y="4127760"/>
            <a:ext cx="1734120" cy="25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268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4560" cy="27950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5640" cy="15926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5640" cy="15926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5640" cy="15926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9360" cy="267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0280" cy="267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5240" cy="8708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6640" cy="7740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3800" cy="6048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360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6880"/>
            <a:ext cx="191268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0280" cy="68061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8040" cy="68061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1960" cy="31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4600" cy="2391480"/>
            <a:chOff x="952560" y="2104200"/>
            <a:chExt cx="6114600" cy="23914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4640" cy="7646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1560" cy="421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2360" cy="764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4640" cy="7646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1560" cy="4215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2360" cy="764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4640" cy="7646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1560" cy="421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2360" cy="764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4640" cy="7646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1560" cy="4215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2360" cy="764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0560" cy="3287880"/>
            <a:chOff x="948240" y="823320"/>
            <a:chExt cx="10240560" cy="32878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0760" cy="13107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8360" cy="738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0080" cy="1310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0760" cy="13107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8360" cy="738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0080" cy="1310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0760" cy="13107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8360" cy="7383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0080" cy="1310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0760" cy="13107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8360" cy="738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0080" cy="1310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268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4560" cy="128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5000" y="990000"/>
            <a:ext cx="1566000" cy="13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580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804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420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040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2560" cy="86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2520" cy="5482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060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4560" cy="128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5000" y="990000"/>
            <a:ext cx="1566000" cy="13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580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804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420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1600" cy="5673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2240" cy="5576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2520" cy="5482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252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268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8840" cy="2922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8240" cy="22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6440" cy="671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5680" cy="355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9000" cy="623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8160" cy="623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8840" cy="2922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7200" cy="807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5680" cy="355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9000" cy="623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1960" cy="623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084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268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0240" cy="75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0240" cy="75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0240" cy="75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2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0280" cy="68061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6760" cy="45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4040" cy="68061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7240" cy="45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2320" cy="31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2800" cy="8028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9320" cy="4215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6360" cy="9885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7320" y="264132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4920" y="344592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0880" y="374976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3160" y="244152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6640" cy="4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268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2680" cy="35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2560" cy="8625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2560" cy="8625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1080" cy="210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1080" cy="210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1080" cy="210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1080" cy="210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1080" cy="210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2020-05-25T07:22:44Z</dcterms:modified>
  <cp:revision>310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