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6" r:id="rId4"/>
    <p:sldId id="267" r:id="rId5"/>
    <p:sldId id="268" r:id="rId6"/>
    <p:sldId id="258" r:id="rId7"/>
    <p:sldId id="259" r:id="rId8"/>
    <p:sldId id="260" r:id="rId9"/>
    <p:sldId id="261" r:id="rId10"/>
    <p:sldId id="265" r:id="rId11"/>
    <p:sldId id="262" r:id="rId12"/>
    <p:sldId id="264" r:id="rId13"/>
    <p:sldId id="263"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ata2.xml.rels><?xml version="1.0" encoding="UTF-8" standalone="yes"?>
<Relationships xmlns="http://schemas.openxmlformats.org/package/2006/relationships"><Relationship Id="rId8" Type="http://schemas.openxmlformats.org/officeDocument/2006/relationships/image" Target="../media/image4.svg"/><Relationship Id="rId3" Type="http://schemas.openxmlformats.org/officeDocument/2006/relationships/image" Target="../media/image11.png"/><Relationship Id="rId7" Type="http://schemas.openxmlformats.org/officeDocument/2006/relationships/image" Target="../media/image3.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_rels/drawing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rawing2.xml.rels><?xml version="1.0" encoding="UTF-8" standalone="yes"?>
<Relationships xmlns="http://schemas.openxmlformats.org/package/2006/relationships"><Relationship Id="rId8" Type="http://schemas.openxmlformats.org/officeDocument/2006/relationships/image" Target="../media/image4.svg"/><Relationship Id="rId3" Type="http://schemas.openxmlformats.org/officeDocument/2006/relationships/image" Target="../media/image11.png"/><Relationship Id="rId7" Type="http://schemas.openxmlformats.org/officeDocument/2006/relationships/image" Target="../media/image3.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48821FF-6B99-42E3-9C16-C1E8AC2566D9}" type="doc">
      <dgm:prSet loTypeId="urn:microsoft.com/office/officeart/2018/2/layout/IconCircle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1B770C84-54E8-4AA7-98C6-65E4F7580D2D}">
      <dgm:prSet/>
      <dgm:spPr/>
      <dgm:t>
        <a:bodyPr/>
        <a:lstStyle/>
        <a:p>
          <a:r>
            <a:rPr lang="fr-FR"/>
            <a:t>Work at home after gratuated on Master</a:t>
          </a:r>
          <a:endParaRPr lang="en-US"/>
        </a:p>
      </dgm:t>
    </dgm:pt>
    <dgm:pt modelId="{81B89194-5977-40D0-9AFB-18AF5C266B3C}" type="parTrans" cxnId="{C67B41FB-C0C4-4745-8992-441A798B7A6D}">
      <dgm:prSet/>
      <dgm:spPr/>
      <dgm:t>
        <a:bodyPr/>
        <a:lstStyle/>
        <a:p>
          <a:endParaRPr lang="en-US"/>
        </a:p>
      </dgm:t>
    </dgm:pt>
    <dgm:pt modelId="{27D3113C-60FD-455A-AF0A-204B2956C68C}" type="sibTrans" cxnId="{C67B41FB-C0C4-4745-8992-441A798B7A6D}">
      <dgm:prSet/>
      <dgm:spPr/>
      <dgm:t>
        <a:bodyPr/>
        <a:lstStyle/>
        <a:p>
          <a:endParaRPr lang="en-US"/>
        </a:p>
      </dgm:t>
    </dgm:pt>
    <dgm:pt modelId="{E03A66E7-7C9B-4A02-A4B1-9BAFCC5D0413}">
      <dgm:prSet/>
      <dgm:spPr/>
      <dgm:t>
        <a:bodyPr/>
        <a:lstStyle/>
        <a:p>
          <a:r>
            <a:rPr lang="fr-FR"/>
            <a:t>Standard IA too weak to learn complex things</a:t>
          </a:r>
          <a:endParaRPr lang="en-US"/>
        </a:p>
      </dgm:t>
    </dgm:pt>
    <dgm:pt modelId="{6C84EF34-4DD5-4309-949C-96285A018696}" type="parTrans" cxnId="{43CD6E2B-72D8-426E-BC22-8FF9B8AC5A71}">
      <dgm:prSet/>
      <dgm:spPr/>
      <dgm:t>
        <a:bodyPr/>
        <a:lstStyle/>
        <a:p>
          <a:endParaRPr lang="en-US"/>
        </a:p>
      </dgm:t>
    </dgm:pt>
    <dgm:pt modelId="{4DF8A1D3-10B4-40BE-A1D1-16666FF93095}" type="sibTrans" cxnId="{43CD6E2B-72D8-426E-BC22-8FF9B8AC5A71}">
      <dgm:prSet/>
      <dgm:spPr/>
      <dgm:t>
        <a:bodyPr/>
        <a:lstStyle/>
        <a:p>
          <a:endParaRPr lang="en-US"/>
        </a:p>
      </dgm:t>
    </dgm:pt>
    <dgm:pt modelId="{09285EC7-D28B-48A5-9E2E-96C55C659F31}">
      <dgm:prSet/>
      <dgm:spPr/>
      <dgm:t>
        <a:bodyPr/>
        <a:lstStyle/>
        <a:p>
          <a:r>
            <a:rPr lang="fr-FR"/>
            <a:t>New technology using daily report and voice command</a:t>
          </a:r>
          <a:endParaRPr lang="en-US"/>
        </a:p>
      </dgm:t>
    </dgm:pt>
    <dgm:pt modelId="{579734B6-5F11-4335-90E6-8669F121C1AB}" type="parTrans" cxnId="{5928CDD5-B403-4B94-A13B-A413C01A0E9B}">
      <dgm:prSet/>
      <dgm:spPr/>
      <dgm:t>
        <a:bodyPr/>
        <a:lstStyle/>
        <a:p>
          <a:endParaRPr lang="en-US"/>
        </a:p>
      </dgm:t>
    </dgm:pt>
    <dgm:pt modelId="{A9FA242F-DCB6-4A14-8B21-F50A8C502E6F}" type="sibTrans" cxnId="{5928CDD5-B403-4B94-A13B-A413C01A0E9B}">
      <dgm:prSet/>
      <dgm:spPr/>
      <dgm:t>
        <a:bodyPr/>
        <a:lstStyle/>
        <a:p>
          <a:endParaRPr lang="en-US"/>
        </a:p>
      </dgm:t>
    </dgm:pt>
    <dgm:pt modelId="{A9149A49-25D8-4446-9141-52A275F60674}">
      <dgm:prSet/>
      <dgm:spPr/>
      <dgm:t>
        <a:bodyPr/>
        <a:lstStyle/>
        <a:p>
          <a:r>
            <a:rPr lang="fr-FR"/>
            <a:t>New reinforcement learning like a baby</a:t>
          </a:r>
          <a:endParaRPr lang="en-US"/>
        </a:p>
      </dgm:t>
    </dgm:pt>
    <dgm:pt modelId="{71278363-A0C5-43BD-81D7-618F321B8CA4}" type="parTrans" cxnId="{9A9812B2-BF28-408D-B770-4026A993FBB8}">
      <dgm:prSet/>
      <dgm:spPr/>
      <dgm:t>
        <a:bodyPr/>
        <a:lstStyle/>
        <a:p>
          <a:endParaRPr lang="en-US"/>
        </a:p>
      </dgm:t>
    </dgm:pt>
    <dgm:pt modelId="{304EF67F-7BD8-46E6-8C4D-1787F36E87DA}" type="sibTrans" cxnId="{9A9812B2-BF28-408D-B770-4026A993FBB8}">
      <dgm:prSet/>
      <dgm:spPr/>
      <dgm:t>
        <a:bodyPr/>
        <a:lstStyle/>
        <a:p>
          <a:endParaRPr lang="en-US"/>
        </a:p>
      </dgm:t>
    </dgm:pt>
    <dgm:pt modelId="{365D41FA-2F18-4ABA-A586-A9335377D79A}" type="pres">
      <dgm:prSet presAssocID="{D48821FF-6B99-42E3-9C16-C1E8AC2566D9}" presName="root" presStyleCnt="0">
        <dgm:presLayoutVars>
          <dgm:dir/>
          <dgm:resizeHandles val="exact"/>
        </dgm:presLayoutVars>
      </dgm:prSet>
      <dgm:spPr/>
    </dgm:pt>
    <dgm:pt modelId="{2F5C4A36-61A9-4B55-86DB-FD62AE561A1D}" type="pres">
      <dgm:prSet presAssocID="{D48821FF-6B99-42E3-9C16-C1E8AC2566D9}" presName="container" presStyleCnt="0">
        <dgm:presLayoutVars>
          <dgm:dir/>
          <dgm:resizeHandles val="exact"/>
        </dgm:presLayoutVars>
      </dgm:prSet>
      <dgm:spPr/>
    </dgm:pt>
    <dgm:pt modelId="{32850384-C9F2-4FE8-A98E-DD85DA30FDA5}" type="pres">
      <dgm:prSet presAssocID="{1B770C84-54E8-4AA7-98C6-65E4F7580D2D}" presName="compNode" presStyleCnt="0"/>
      <dgm:spPr/>
    </dgm:pt>
    <dgm:pt modelId="{33F81ACD-E0D3-427E-B61A-04F2D5B43747}" type="pres">
      <dgm:prSet presAssocID="{1B770C84-54E8-4AA7-98C6-65E4F7580D2D}" presName="iconBgRect" presStyleLbl="bgShp" presStyleIdx="0" presStyleCnt="4"/>
      <dgm:spPr/>
    </dgm:pt>
    <dgm:pt modelId="{1729012C-5F9D-4084-88FC-1706873CCD8F}" type="pres">
      <dgm:prSet presAssocID="{1B770C84-54E8-4AA7-98C6-65E4F7580D2D}"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ulldozer"/>
        </a:ext>
      </dgm:extLst>
    </dgm:pt>
    <dgm:pt modelId="{341C67FD-5F4A-4C72-B9D1-9040335B1CF1}" type="pres">
      <dgm:prSet presAssocID="{1B770C84-54E8-4AA7-98C6-65E4F7580D2D}" presName="spaceRect" presStyleCnt="0"/>
      <dgm:spPr/>
    </dgm:pt>
    <dgm:pt modelId="{60934E4A-A76A-4365-BDB8-0D8D68F07CE5}" type="pres">
      <dgm:prSet presAssocID="{1B770C84-54E8-4AA7-98C6-65E4F7580D2D}" presName="textRect" presStyleLbl="revTx" presStyleIdx="0" presStyleCnt="4">
        <dgm:presLayoutVars>
          <dgm:chMax val="1"/>
          <dgm:chPref val="1"/>
        </dgm:presLayoutVars>
      </dgm:prSet>
      <dgm:spPr/>
    </dgm:pt>
    <dgm:pt modelId="{C06DA3D6-164B-4CA8-A79B-EBA6545F01E1}" type="pres">
      <dgm:prSet presAssocID="{27D3113C-60FD-455A-AF0A-204B2956C68C}" presName="sibTrans" presStyleLbl="sibTrans2D1" presStyleIdx="0" presStyleCnt="0"/>
      <dgm:spPr/>
    </dgm:pt>
    <dgm:pt modelId="{AB1F799E-B478-42C9-9B8B-5E2FF4D83037}" type="pres">
      <dgm:prSet presAssocID="{E03A66E7-7C9B-4A02-A4B1-9BAFCC5D0413}" presName="compNode" presStyleCnt="0"/>
      <dgm:spPr/>
    </dgm:pt>
    <dgm:pt modelId="{080132D8-5D7B-483C-8400-D78EF0CF843A}" type="pres">
      <dgm:prSet presAssocID="{E03A66E7-7C9B-4A02-A4B1-9BAFCC5D0413}" presName="iconBgRect" presStyleLbl="bgShp" presStyleIdx="1" presStyleCnt="4"/>
      <dgm:spPr/>
    </dgm:pt>
    <dgm:pt modelId="{D5B97B5B-CCBF-4279-AD0E-8549CC76091C}" type="pres">
      <dgm:prSet presAssocID="{E03A66E7-7C9B-4A02-A4B1-9BAFCC5D0413}"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ead with Gears"/>
        </a:ext>
      </dgm:extLst>
    </dgm:pt>
    <dgm:pt modelId="{39BADA3D-29B4-4AA5-9EB2-E4C19CBF5976}" type="pres">
      <dgm:prSet presAssocID="{E03A66E7-7C9B-4A02-A4B1-9BAFCC5D0413}" presName="spaceRect" presStyleCnt="0"/>
      <dgm:spPr/>
    </dgm:pt>
    <dgm:pt modelId="{00D8476A-5428-4AE7-B218-61DA5B75A78D}" type="pres">
      <dgm:prSet presAssocID="{E03A66E7-7C9B-4A02-A4B1-9BAFCC5D0413}" presName="textRect" presStyleLbl="revTx" presStyleIdx="1" presStyleCnt="4">
        <dgm:presLayoutVars>
          <dgm:chMax val="1"/>
          <dgm:chPref val="1"/>
        </dgm:presLayoutVars>
      </dgm:prSet>
      <dgm:spPr/>
    </dgm:pt>
    <dgm:pt modelId="{07AD78F7-38D4-4A48-A4BA-9F987C5206F0}" type="pres">
      <dgm:prSet presAssocID="{4DF8A1D3-10B4-40BE-A1D1-16666FF93095}" presName="sibTrans" presStyleLbl="sibTrans2D1" presStyleIdx="0" presStyleCnt="0"/>
      <dgm:spPr/>
    </dgm:pt>
    <dgm:pt modelId="{933100FF-5756-4A7F-AA76-73D51C626A0B}" type="pres">
      <dgm:prSet presAssocID="{09285EC7-D28B-48A5-9E2E-96C55C659F31}" presName="compNode" presStyleCnt="0"/>
      <dgm:spPr/>
    </dgm:pt>
    <dgm:pt modelId="{CA17F6FF-C49C-4848-81B9-FD2A4623D952}" type="pres">
      <dgm:prSet presAssocID="{09285EC7-D28B-48A5-9E2E-96C55C659F31}" presName="iconBgRect" presStyleLbl="bgShp" presStyleIdx="2" presStyleCnt="4"/>
      <dgm:spPr/>
    </dgm:pt>
    <dgm:pt modelId="{C48B0B82-2AF2-48EC-BE94-D019F975B22F}" type="pres">
      <dgm:prSet presAssocID="{09285EC7-D28B-48A5-9E2E-96C55C659F31}"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odcast"/>
        </a:ext>
      </dgm:extLst>
    </dgm:pt>
    <dgm:pt modelId="{DEF844BF-DA7A-4CE4-BECC-69472FDD6948}" type="pres">
      <dgm:prSet presAssocID="{09285EC7-D28B-48A5-9E2E-96C55C659F31}" presName="spaceRect" presStyleCnt="0"/>
      <dgm:spPr/>
    </dgm:pt>
    <dgm:pt modelId="{5E53C6D9-492C-4856-88D3-212C0485A79B}" type="pres">
      <dgm:prSet presAssocID="{09285EC7-D28B-48A5-9E2E-96C55C659F31}" presName="textRect" presStyleLbl="revTx" presStyleIdx="2" presStyleCnt="4">
        <dgm:presLayoutVars>
          <dgm:chMax val="1"/>
          <dgm:chPref val="1"/>
        </dgm:presLayoutVars>
      </dgm:prSet>
      <dgm:spPr/>
    </dgm:pt>
    <dgm:pt modelId="{8DD9CAF1-47F1-4D1A-84E4-0CD63CB24193}" type="pres">
      <dgm:prSet presAssocID="{A9FA242F-DCB6-4A14-8B21-F50A8C502E6F}" presName="sibTrans" presStyleLbl="sibTrans2D1" presStyleIdx="0" presStyleCnt="0"/>
      <dgm:spPr/>
    </dgm:pt>
    <dgm:pt modelId="{D7B7DDC3-88F8-452E-AD3E-9B0B74C7A05F}" type="pres">
      <dgm:prSet presAssocID="{A9149A49-25D8-4446-9141-52A275F60674}" presName="compNode" presStyleCnt="0"/>
      <dgm:spPr/>
    </dgm:pt>
    <dgm:pt modelId="{D763B0A7-206E-4A5D-B7FE-DE84E896C6B7}" type="pres">
      <dgm:prSet presAssocID="{A9149A49-25D8-4446-9141-52A275F60674}" presName="iconBgRect" presStyleLbl="bgShp" presStyleIdx="3" presStyleCnt="4"/>
      <dgm:spPr/>
    </dgm:pt>
    <dgm:pt modelId="{5C118268-880B-491B-8F05-C307A3FD1EEF}" type="pres">
      <dgm:prSet presAssocID="{A9149A49-25D8-4446-9141-52A275F60674}"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Baby"/>
        </a:ext>
      </dgm:extLst>
    </dgm:pt>
    <dgm:pt modelId="{E05F1514-F6A0-430D-A5AA-1708EAA69478}" type="pres">
      <dgm:prSet presAssocID="{A9149A49-25D8-4446-9141-52A275F60674}" presName="spaceRect" presStyleCnt="0"/>
      <dgm:spPr/>
    </dgm:pt>
    <dgm:pt modelId="{4F41B5D8-0420-44DA-8CCE-A54ED4581DA5}" type="pres">
      <dgm:prSet presAssocID="{A9149A49-25D8-4446-9141-52A275F60674}" presName="textRect" presStyleLbl="revTx" presStyleIdx="3" presStyleCnt="4">
        <dgm:presLayoutVars>
          <dgm:chMax val="1"/>
          <dgm:chPref val="1"/>
        </dgm:presLayoutVars>
      </dgm:prSet>
      <dgm:spPr/>
    </dgm:pt>
  </dgm:ptLst>
  <dgm:cxnLst>
    <dgm:cxn modelId="{7D4EC519-BACC-4A16-A354-F7B22B38B3FF}" type="presOf" srcId="{09285EC7-D28B-48A5-9E2E-96C55C659F31}" destId="{5E53C6D9-492C-4856-88D3-212C0485A79B}" srcOrd="0" destOrd="0" presId="urn:microsoft.com/office/officeart/2018/2/layout/IconCircleList"/>
    <dgm:cxn modelId="{43CD6E2B-72D8-426E-BC22-8FF9B8AC5A71}" srcId="{D48821FF-6B99-42E3-9C16-C1E8AC2566D9}" destId="{E03A66E7-7C9B-4A02-A4B1-9BAFCC5D0413}" srcOrd="1" destOrd="0" parTransId="{6C84EF34-4DD5-4309-949C-96285A018696}" sibTransId="{4DF8A1D3-10B4-40BE-A1D1-16666FF93095}"/>
    <dgm:cxn modelId="{762B7431-4B2F-4934-BA21-F5A3FA16D3B7}" type="presOf" srcId="{E03A66E7-7C9B-4A02-A4B1-9BAFCC5D0413}" destId="{00D8476A-5428-4AE7-B218-61DA5B75A78D}" srcOrd="0" destOrd="0" presId="urn:microsoft.com/office/officeart/2018/2/layout/IconCircleList"/>
    <dgm:cxn modelId="{7BF6CE62-E7E2-4474-8F3C-82C5A2874CEF}" type="presOf" srcId="{D48821FF-6B99-42E3-9C16-C1E8AC2566D9}" destId="{365D41FA-2F18-4ABA-A586-A9335377D79A}" srcOrd="0" destOrd="0" presId="urn:microsoft.com/office/officeart/2018/2/layout/IconCircleList"/>
    <dgm:cxn modelId="{6A683D9B-9FB5-4C90-A254-3F851D8EDEA9}" type="presOf" srcId="{4DF8A1D3-10B4-40BE-A1D1-16666FF93095}" destId="{07AD78F7-38D4-4A48-A4BA-9F987C5206F0}" srcOrd="0" destOrd="0" presId="urn:microsoft.com/office/officeart/2018/2/layout/IconCircleList"/>
    <dgm:cxn modelId="{2B83439C-D77F-47C0-BD02-2C8E47BAB3DE}" type="presOf" srcId="{1B770C84-54E8-4AA7-98C6-65E4F7580D2D}" destId="{60934E4A-A76A-4365-BDB8-0D8D68F07CE5}" srcOrd="0" destOrd="0" presId="urn:microsoft.com/office/officeart/2018/2/layout/IconCircleList"/>
    <dgm:cxn modelId="{0E06159F-89EA-4886-89F2-891E805576C4}" type="presOf" srcId="{A9149A49-25D8-4446-9141-52A275F60674}" destId="{4F41B5D8-0420-44DA-8CCE-A54ED4581DA5}" srcOrd="0" destOrd="0" presId="urn:microsoft.com/office/officeart/2018/2/layout/IconCircleList"/>
    <dgm:cxn modelId="{9A9812B2-BF28-408D-B770-4026A993FBB8}" srcId="{D48821FF-6B99-42E3-9C16-C1E8AC2566D9}" destId="{A9149A49-25D8-4446-9141-52A275F60674}" srcOrd="3" destOrd="0" parTransId="{71278363-A0C5-43BD-81D7-618F321B8CA4}" sibTransId="{304EF67F-7BD8-46E6-8C4D-1787F36E87DA}"/>
    <dgm:cxn modelId="{8E1908B3-9C07-4BF7-ADB1-9AA98BB1E950}" type="presOf" srcId="{27D3113C-60FD-455A-AF0A-204B2956C68C}" destId="{C06DA3D6-164B-4CA8-A79B-EBA6545F01E1}" srcOrd="0" destOrd="0" presId="urn:microsoft.com/office/officeart/2018/2/layout/IconCircleList"/>
    <dgm:cxn modelId="{D6032BD0-5DBE-4273-8131-C497CEF0D5AF}" type="presOf" srcId="{A9FA242F-DCB6-4A14-8B21-F50A8C502E6F}" destId="{8DD9CAF1-47F1-4D1A-84E4-0CD63CB24193}" srcOrd="0" destOrd="0" presId="urn:microsoft.com/office/officeart/2018/2/layout/IconCircleList"/>
    <dgm:cxn modelId="{5928CDD5-B403-4B94-A13B-A413C01A0E9B}" srcId="{D48821FF-6B99-42E3-9C16-C1E8AC2566D9}" destId="{09285EC7-D28B-48A5-9E2E-96C55C659F31}" srcOrd="2" destOrd="0" parTransId="{579734B6-5F11-4335-90E6-8669F121C1AB}" sibTransId="{A9FA242F-DCB6-4A14-8B21-F50A8C502E6F}"/>
    <dgm:cxn modelId="{C67B41FB-C0C4-4745-8992-441A798B7A6D}" srcId="{D48821FF-6B99-42E3-9C16-C1E8AC2566D9}" destId="{1B770C84-54E8-4AA7-98C6-65E4F7580D2D}" srcOrd="0" destOrd="0" parTransId="{81B89194-5977-40D0-9AFB-18AF5C266B3C}" sibTransId="{27D3113C-60FD-455A-AF0A-204B2956C68C}"/>
    <dgm:cxn modelId="{412B3A3F-AD5C-4D17-B75A-3571A73A4B4B}" type="presParOf" srcId="{365D41FA-2F18-4ABA-A586-A9335377D79A}" destId="{2F5C4A36-61A9-4B55-86DB-FD62AE561A1D}" srcOrd="0" destOrd="0" presId="urn:microsoft.com/office/officeart/2018/2/layout/IconCircleList"/>
    <dgm:cxn modelId="{364A061E-3F3C-4F24-88AB-53E87FBB61FE}" type="presParOf" srcId="{2F5C4A36-61A9-4B55-86DB-FD62AE561A1D}" destId="{32850384-C9F2-4FE8-A98E-DD85DA30FDA5}" srcOrd="0" destOrd="0" presId="urn:microsoft.com/office/officeart/2018/2/layout/IconCircleList"/>
    <dgm:cxn modelId="{4749470B-BC1B-4493-9B89-3FE55AF33485}" type="presParOf" srcId="{32850384-C9F2-4FE8-A98E-DD85DA30FDA5}" destId="{33F81ACD-E0D3-427E-B61A-04F2D5B43747}" srcOrd="0" destOrd="0" presId="urn:microsoft.com/office/officeart/2018/2/layout/IconCircleList"/>
    <dgm:cxn modelId="{BBBE9BC4-008E-4047-A5B0-76E180531891}" type="presParOf" srcId="{32850384-C9F2-4FE8-A98E-DD85DA30FDA5}" destId="{1729012C-5F9D-4084-88FC-1706873CCD8F}" srcOrd="1" destOrd="0" presId="urn:microsoft.com/office/officeart/2018/2/layout/IconCircleList"/>
    <dgm:cxn modelId="{A2CE5CC3-CAF3-4795-BC0B-D916024F84F7}" type="presParOf" srcId="{32850384-C9F2-4FE8-A98E-DD85DA30FDA5}" destId="{341C67FD-5F4A-4C72-B9D1-9040335B1CF1}" srcOrd="2" destOrd="0" presId="urn:microsoft.com/office/officeart/2018/2/layout/IconCircleList"/>
    <dgm:cxn modelId="{DA745836-B17B-42FF-A8B3-EEFC12490771}" type="presParOf" srcId="{32850384-C9F2-4FE8-A98E-DD85DA30FDA5}" destId="{60934E4A-A76A-4365-BDB8-0D8D68F07CE5}" srcOrd="3" destOrd="0" presId="urn:microsoft.com/office/officeart/2018/2/layout/IconCircleList"/>
    <dgm:cxn modelId="{20420B76-6C97-40FE-BD9C-7885F97053BF}" type="presParOf" srcId="{2F5C4A36-61A9-4B55-86DB-FD62AE561A1D}" destId="{C06DA3D6-164B-4CA8-A79B-EBA6545F01E1}" srcOrd="1" destOrd="0" presId="urn:microsoft.com/office/officeart/2018/2/layout/IconCircleList"/>
    <dgm:cxn modelId="{39FAE3C5-35D4-46C0-BB94-C0946D623832}" type="presParOf" srcId="{2F5C4A36-61A9-4B55-86DB-FD62AE561A1D}" destId="{AB1F799E-B478-42C9-9B8B-5E2FF4D83037}" srcOrd="2" destOrd="0" presId="urn:microsoft.com/office/officeart/2018/2/layout/IconCircleList"/>
    <dgm:cxn modelId="{7776A648-A374-46A2-9E4F-19CB1DF712F4}" type="presParOf" srcId="{AB1F799E-B478-42C9-9B8B-5E2FF4D83037}" destId="{080132D8-5D7B-483C-8400-D78EF0CF843A}" srcOrd="0" destOrd="0" presId="urn:microsoft.com/office/officeart/2018/2/layout/IconCircleList"/>
    <dgm:cxn modelId="{3F1FDED9-F07E-4D21-BD47-8995C47DDDAC}" type="presParOf" srcId="{AB1F799E-B478-42C9-9B8B-5E2FF4D83037}" destId="{D5B97B5B-CCBF-4279-AD0E-8549CC76091C}" srcOrd="1" destOrd="0" presId="urn:microsoft.com/office/officeart/2018/2/layout/IconCircleList"/>
    <dgm:cxn modelId="{9A7E993D-B374-4714-9DE8-0DB8D738E0C0}" type="presParOf" srcId="{AB1F799E-B478-42C9-9B8B-5E2FF4D83037}" destId="{39BADA3D-29B4-4AA5-9EB2-E4C19CBF5976}" srcOrd="2" destOrd="0" presId="urn:microsoft.com/office/officeart/2018/2/layout/IconCircleList"/>
    <dgm:cxn modelId="{1132985B-7F3D-42C2-BB21-04F8A8A74BE9}" type="presParOf" srcId="{AB1F799E-B478-42C9-9B8B-5E2FF4D83037}" destId="{00D8476A-5428-4AE7-B218-61DA5B75A78D}" srcOrd="3" destOrd="0" presId="urn:microsoft.com/office/officeart/2018/2/layout/IconCircleList"/>
    <dgm:cxn modelId="{848635DD-3082-4B82-B1F9-D28D5620BA89}" type="presParOf" srcId="{2F5C4A36-61A9-4B55-86DB-FD62AE561A1D}" destId="{07AD78F7-38D4-4A48-A4BA-9F987C5206F0}" srcOrd="3" destOrd="0" presId="urn:microsoft.com/office/officeart/2018/2/layout/IconCircleList"/>
    <dgm:cxn modelId="{72DB67E4-6DB1-44CD-ACD7-B592888EDBE7}" type="presParOf" srcId="{2F5C4A36-61A9-4B55-86DB-FD62AE561A1D}" destId="{933100FF-5756-4A7F-AA76-73D51C626A0B}" srcOrd="4" destOrd="0" presId="urn:microsoft.com/office/officeart/2018/2/layout/IconCircleList"/>
    <dgm:cxn modelId="{1BEC29C4-2575-4624-A6E1-BDA867D0355A}" type="presParOf" srcId="{933100FF-5756-4A7F-AA76-73D51C626A0B}" destId="{CA17F6FF-C49C-4848-81B9-FD2A4623D952}" srcOrd="0" destOrd="0" presId="urn:microsoft.com/office/officeart/2018/2/layout/IconCircleList"/>
    <dgm:cxn modelId="{A54F9799-8B13-4CE5-878F-F5C245A4E6D1}" type="presParOf" srcId="{933100FF-5756-4A7F-AA76-73D51C626A0B}" destId="{C48B0B82-2AF2-48EC-BE94-D019F975B22F}" srcOrd="1" destOrd="0" presId="urn:microsoft.com/office/officeart/2018/2/layout/IconCircleList"/>
    <dgm:cxn modelId="{A8549872-53E2-46C6-AEC4-88CD668247DF}" type="presParOf" srcId="{933100FF-5756-4A7F-AA76-73D51C626A0B}" destId="{DEF844BF-DA7A-4CE4-BECC-69472FDD6948}" srcOrd="2" destOrd="0" presId="urn:microsoft.com/office/officeart/2018/2/layout/IconCircleList"/>
    <dgm:cxn modelId="{4017EE3F-1307-4612-AB8E-F7EA0FC999F2}" type="presParOf" srcId="{933100FF-5756-4A7F-AA76-73D51C626A0B}" destId="{5E53C6D9-492C-4856-88D3-212C0485A79B}" srcOrd="3" destOrd="0" presId="urn:microsoft.com/office/officeart/2018/2/layout/IconCircleList"/>
    <dgm:cxn modelId="{BE651651-31AF-4E1C-AFCC-7FAA2CB028DF}" type="presParOf" srcId="{2F5C4A36-61A9-4B55-86DB-FD62AE561A1D}" destId="{8DD9CAF1-47F1-4D1A-84E4-0CD63CB24193}" srcOrd="5" destOrd="0" presId="urn:microsoft.com/office/officeart/2018/2/layout/IconCircleList"/>
    <dgm:cxn modelId="{4E39A546-3021-4878-B762-A9089461890A}" type="presParOf" srcId="{2F5C4A36-61A9-4B55-86DB-FD62AE561A1D}" destId="{D7B7DDC3-88F8-452E-AD3E-9B0B74C7A05F}" srcOrd="6" destOrd="0" presId="urn:microsoft.com/office/officeart/2018/2/layout/IconCircleList"/>
    <dgm:cxn modelId="{27A99FB8-7DC7-47C8-84E1-1AADF50CA575}" type="presParOf" srcId="{D7B7DDC3-88F8-452E-AD3E-9B0B74C7A05F}" destId="{D763B0A7-206E-4A5D-B7FE-DE84E896C6B7}" srcOrd="0" destOrd="0" presId="urn:microsoft.com/office/officeart/2018/2/layout/IconCircleList"/>
    <dgm:cxn modelId="{FD50CEF3-C0DC-4465-8157-2F1CB27D0CD8}" type="presParOf" srcId="{D7B7DDC3-88F8-452E-AD3E-9B0B74C7A05F}" destId="{5C118268-880B-491B-8F05-C307A3FD1EEF}" srcOrd="1" destOrd="0" presId="urn:microsoft.com/office/officeart/2018/2/layout/IconCircleList"/>
    <dgm:cxn modelId="{76E3C28D-F043-4910-8D2C-48A436DCB0CE}" type="presParOf" srcId="{D7B7DDC3-88F8-452E-AD3E-9B0B74C7A05F}" destId="{E05F1514-F6A0-430D-A5AA-1708EAA69478}" srcOrd="2" destOrd="0" presId="urn:microsoft.com/office/officeart/2018/2/layout/IconCircleList"/>
    <dgm:cxn modelId="{4925EF1F-A3AB-4760-8D86-350E7363E8E8}" type="presParOf" srcId="{D7B7DDC3-88F8-452E-AD3E-9B0B74C7A05F}" destId="{4F41B5D8-0420-44DA-8CCE-A54ED4581DA5}"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834FB79-2162-4D0C-9F1F-23ADF7AEAFCD}" type="doc">
      <dgm:prSet loTypeId="urn:microsoft.com/office/officeart/2018/2/layout/IconCircle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E89F5A65-925A-4E28-84FC-1387103EA764}">
      <dgm:prSet/>
      <dgm:spPr/>
      <dgm:t>
        <a:bodyPr/>
        <a:lstStyle/>
        <a:p>
          <a:r>
            <a:rPr lang="fr-FR"/>
            <a:t>Need a human to teach SAI like a baby (Full time 54k €, send CV and ML at johnny.nguyen1192@gmail.com)</a:t>
          </a:r>
          <a:endParaRPr lang="en-US"/>
        </a:p>
      </dgm:t>
    </dgm:pt>
    <dgm:pt modelId="{6D3C70DE-99FB-45DE-B574-22F2929CE35F}" type="parTrans" cxnId="{A1BBBAC6-0FB0-4F16-AD57-494214ECFF27}">
      <dgm:prSet/>
      <dgm:spPr/>
      <dgm:t>
        <a:bodyPr/>
        <a:lstStyle/>
        <a:p>
          <a:endParaRPr lang="en-US"/>
        </a:p>
      </dgm:t>
    </dgm:pt>
    <dgm:pt modelId="{56BA8963-4E8A-4D54-B3A2-3B0307660571}" type="sibTrans" cxnId="{A1BBBAC6-0FB0-4F16-AD57-494214ECFF27}">
      <dgm:prSet/>
      <dgm:spPr/>
      <dgm:t>
        <a:bodyPr/>
        <a:lstStyle/>
        <a:p>
          <a:endParaRPr lang="en-US"/>
        </a:p>
      </dgm:t>
    </dgm:pt>
    <dgm:pt modelId="{DAEF1A01-0586-4D76-8845-45EC42806976}">
      <dgm:prSet/>
      <dgm:spPr/>
      <dgm:t>
        <a:bodyPr/>
        <a:lstStyle/>
        <a:p>
          <a:r>
            <a:rPr lang="fr-FR"/>
            <a:t>The SAI will looks like the human teacher at the beginning</a:t>
          </a:r>
          <a:endParaRPr lang="en-US"/>
        </a:p>
      </dgm:t>
    </dgm:pt>
    <dgm:pt modelId="{436CF43D-B431-437B-BB23-9E32569A6E77}" type="parTrans" cxnId="{2DF2FA4E-402E-49B9-B33D-2DFD77A1C351}">
      <dgm:prSet/>
      <dgm:spPr/>
      <dgm:t>
        <a:bodyPr/>
        <a:lstStyle/>
        <a:p>
          <a:endParaRPr lang="en-US"/>
        </a:p>
      </dgm:t>
    </dgm:pt>
    <dgm:pt modelId="{48BAB79B-D8F0-419F-8B53-A73F7C078285}" type="sibTrans" cxnId="{2DF2FA4E-402E-49B9-B33D-2DFD77A1C351}">
      <dgm:prSet/>
      <dgm:spPr/>
      <dgm:t>
        <a:bodyPr/>
        <a:lstStyle/>
        <a:p>
          <a:endParaRPr lang="en-US"/>
        </a:p>
      </dgm:t>
    </dgm:pt>
    <dgm:pt modelId="{AC8AE052-6B08-4F07-B9C0-B40859761966}">
      <dgm:prSet/>
      <dgm:spPr/>
      <dgm:t>
        <a:bodyPr/>
        <a:lstStyle/>
        <a:p>
          <a:r>
            <a:rPr lang="fr-FR"/>
            <a:t>After a threshold it will learn alone</a:t>
          </a:r>
          <a:endParaRPr lang="en-US"/>
        </a:p>
      </dgm:t>
    </dgm:pt>
    <dgm:pt modelId="{6E08440A-2993-466F-ABB8-07F2F0CE6620}" type="parTrans" cxnId="{BB58D6FE-9516-4958-BA65-A551F8053AF9}">
      <dgm:prSet/>
      <dgm:spPr/>
      <dgm:t>
        <a:bodyPr/>
        <a:lstStyle/>
        <a:p>
          <a:endParaRPr lang="en-US"/>
        </a:p>
      </dgm:t>
    </dgm:pt>
    <dgm:pt modelId="{414BB75B-241F-4DC8-B6C1-B4A1120642D5}" type="sibTrans" cxnId="{BB58D6FE-9516-4958-BA65-A551F8053AF9}">
      <dgm:prSet/>
      <dgm:spPr/>
      <dgm:t>
        <a:bodyPr/>
        <a:lstStyle/>
        <a:p>
          <a:endParaRPr lang="en-US"/>
        </a:p>
      </dgm:t>
    </dgm:pt>
    <dgm:pt modelId="{6F6696F7-A76C-4F1F-900D-D94D4475B68E}">
      <dgm:prSet/>
      <dgm:spPr/>
      <dgm:t>
        <a:bodyPr/>
        <a:lstStyle/>
        <a:p>
          <a:r>
            <a:rPr lang="fr-FR"/>
            <a:t>Self learn need to be implemented</a:t>
          </a:r>
          <a:endParaRPr lang="en-US"/>
        </a:p>
      </dgm:t>
    </dgm:pt>
    <dgm:pt modelId="{279C19DB-A1DD-47AC-A577-7EA1B5C7871C}" type="parTrans" cxnId="{C56CCA49-B3DB-419F-A09F-44689C0E1D84}">
      <dgm:prSet/>
      <dgm:spPr/>
      <dgm:t>
        <a:bodyPr/>
        <a:lstStyle/>
        <a:p>
          <a:endParaRPr lang="en-US"/>
        </a:p>
      </dgm:t>
    </dgm:pt>
    <dgm:pt modelId="{CBBD03DF-A6D5-498F-8B76-A7C8FC9B7401}" type="sibTrans" cxnId="{C56CCA49-B3DB-419F-A09F-44689C0E1D84}">
      <dgm:prSet/>
      <dgm:spPr/>
      <dgm:t>
        <a:bodyPr/>
        <a:lstStyle/>
        <a:p>
          <a:endParaRPr lang="en-US"/>
        </a:p>
      </dgm:t>
    </dgm:pt>
    <dgm:pt modelId="{26891485-19D7-4915-BDBA-F44FA22E601A}" type="pres">
      <dgm:prSet presAssocID="{B834FB79-2162-4D0C-9F1F-23ADF7AEAFCD}" presName="root" presStyleCnt="0">
        <dgm:presLayoutVars>
          <dgm:dir/>
          <dgm:resizeHandles val="exact"/>
        </dgm:presLayoutVars>
      </dgm:prSet>
      <dgm:spPr/>
    </dgm:pt>
    <dgm:pt modelId="{B7C7EDB2-1285-44A9-86B8-5652C4CA1D57}" type="pres">
      <dgm:prSet presAssocID="{B834FB79-2162-4D0C-9F1F-23ADF7AEAFCD}" presName="container" presStyleCnt="0">
        <dgm:presLayoutVars>
          <dgm:dir/>
          <dgm:resizeHandles val="exact"/>
        </dgm:presLayoutVars>
      </dgm:prSet>
      <dgm:spPr/>
    </dgm:pt>
    <dgm:pt modelId="{0421EABE-A581-401E-A48A-559FB21F30DE}" type="pres">
      <dgm:prSet presAssocID="{E89F5A65-925A-4E28-84FC-1387103EA764}" presName="compNode" presStyleCnt="0"/>
      <dgm:spPr/>
    </dgm:pt>
    <dgm:pt modelId="{C285B816-DE28-4989-8F59-32ED62422662}" type="pres">
      <dgm:prSet presAssocID="{E89F5A65-925A-4E28-84FC-1387103EA764}" presName="iconBgRect" presStyleLbl="bgShp" presStyleIdx="0" presStyleCnt="4"/>
      <dgm:spPr/>
    </dgm:pt>
    <dgm:pt modelId="{5A493B98-1602-417C-BE98-6CBA404C67D5}" type="pres">
      <dgm:prSet presAssocID="{E89F5A65-925A-4E28-84FC-1387103EA764}"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Envelope"/>
        </a:ext>
      </dgm:extLst>
    </dgm:pt>
    <dgm:pt modelId="{0AC30E9F-888E-4AB4-A4F6-ACEFDD23F4B4}" type="pres">
      <dgm:prSet presAssocID="{E89F5A65-925A-4E28-84FC-1387103EA764}" presName="spaceRect" presStyleCnt="0"/>
      <dgm:spPr/>
    </dgm:pt>
    <dgm:pt modelId="{D679CC72-D40E-4614-9F42-34108FFC48F1}" type="pres">
      <dgm:prSet presAssocID="{E89F5A65-925A-4E28-84FC-1387103EA764}" presName="textRect" presStyleLbl="revTx" presStyleIdx="0" presStyleCnt="4">
        <dgm:presLayoutVars>
          <dgm:chMax val="1"/>
          <dgm:chPref val="1"/>
        </dgm:presLayoutVars>
      </dgm:prSet>
      <dgm:spPr/>
    </dgm:pt>
    <dgm:pt modelId="{0D59A8D9-87E8-4D43-BD73-3F55E5C934F0}" type="pres">
      <dgm:prSet presAssocID="{56BA8963-4E8A-4D54-B3A2-3B0307660571}" presName="sibTrans" presStyleLbl="sibTrans2D1" presStyleIdx="0" presStyleCnt="0"/>
      <dgm:spPr/>
    </dgm:pt>
    <dgm:pt modelId="{22A5CAC0-079B-476F-A49B-0DA53D7E8919}" type="pres">
      <dgm:prSet presAssocID="{DAEF1A01-0586-4D76-8845-45EC42806976}" presName="compNode" presStyleCnt="0"/>
      <dgm:spPr/>
    </dgm:pt>
    <dgm:pt modelId="{78886099-A8A3-481A-96A0-494757ED768A}" type="pres">
      <dgm:prSet presAssocID="{DAEF1A01-0586-4D76-8845-45EC42806976}" presName="iconBgRect" presStyleLbl="bgShp" presStyleIdx="1" presStyleCnt="4"/>
      <dgm:spPr/>
    </dgm:pt>
    <dgm:pt modelId="{AFAB46C1-CEE8-44B2-9A9E-890CB38F4DCE}" type="pres">
      <dgm:prSet presAssocID="{DAEF1A01-0586-4D76-8845-45EC42806976}"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lassroom"/>
        </a:ext>
      </dgm:extLst>
    </dgm:pt>
    <dgm:pt modelId="{355BA161-A6B2-476D-A082-406FF746C2BC}" type="pres">
      <dgm:prSet presAssocID="{DAEF1A01-0586-4D76-8845-45EC42806976}" presName="spaceRect" presStyleCnt="0"/>
      <dgm:spPr/>
    </dgm:pt>
    <dgm:pt modelId="{184DDB7A-2752-48C7-8DCF-9291B921DB3B}" type="pres">
      <dgm:prSet presAssocID="{DAEF1A01-0586-4D76-8845-45EC42806976}" presName="textRect" presStyleLbl="revTx" presStyleIdx="1" presStyleCnt="4">
        <dgm:presLayoutVars>
          <dgm:chMax val="1"/>
          <dgm:chPref val="1"/>
        </dgm:presLayoutVars>
      </dgm:prSet>
      <dgm:spPr/>
    </dgm:pt>
    <dgm:pt modelId="{E6C75B9F-125F-4458-B100-9CE93DD29D65}" type="pres">
      <dgm:prSet presAssocID="{48BAB79B-D8F0-419F-8B53-A73F7C078285}" presName="sibTrans" presStyleLbl="sibTrans2D1" presStyleIdx="0" presStyleCnt="0"/>
      <dgm:spPr/>
    </dgm:pt>
    <dgm:pt modelId="{9BC806CF-EC43-41B7-99D2-CEAA8C2AA644}" type="pres">
      <dgm:prSet presAssocID="{AC8AE052-6B08-4F07-B9C0-B40859761966}" presName="compNode" presStyleCnt="0"/>
      <dgm:spPr/>
    </dgm:pt>
    <dgm:pt modelId="{6B1BBADE-F959-4725-B384-3E06F3A1D582}" type="pres">
      <dgm:prSet presAssocID="{AC8AE052-6B08-4F07-B9C0-B40859761966}" presName="iconBgRect" presStyleLbl="bgShp" presStyleIdx="2" presStyleCnt="4"/>
      <dgm:spPr/>
    </dgm:pt>
    <dgm:pt modelId="{E4D2DA5F-15CD-4041-A141-6F5BB9589EB3}" type="pres">
      <dgm:prSet presAssocID="{AC8AE052-6B08-4F07-B9C0-B40859761966}"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aze"/>
        </a:ext>
      </dgm:extLst>
    </dgm:pt>
    <dgm:pt modelId="{3D608F99-7177-47DD-ABDE-75BCE1DBDD57}" type="pres">
      <dgm:prSet presAssocID="{AC8AE052-6B08-4F07-B9C0-B40859761966}" presName="spaceRect" presStyleCnt="0"/>
      <dgm:spPr/>
    </dgm:pt>
    <dgm:pt modelId="{C50D51F1-86E7-4DB6-B60B-13394E045A90}" type="pres">
      <dgm:prSet presAssocID="{AC8AE052-6B08-4F07-B9C0-B40859761966}" presName="textRect" presStyleLbl="revTx" presStyleIdx="2" presStyleCnt="4">
        <dgm:presLayoutVars>
          <dgm:chMax val="1"/>
          <dgm:chPref val="1"/>
        </dgm:presLayoutVars>
      </dgm:prSet>
      <dgm:spPr/>
    </dgm:pt>
    <dgm:pt modelId="{A9003D8F-B77F-40BD-A0EB-F16D436A2B33}" type="pres">
      <dgm:prSet presAssocID="{414BB75B-241F-4DC8-B6C1-B4A1120642D5}" presName="sibTrans" presStyleLbl="sibTrans2D1" presStyleIdx="0" presStyleCnt="0"/>
      <dgm:spPr/>
    </dgm:pt>
    <dgm:pt modelId="{B81942CA-4998-40B9-B311-94A1D19F20F2}" type="pres">
      <dgm:prSet presAssocID="{6F6696F7-A76C-4F1F-900D-D94D4475B68E}" presName="compNode" presStyleCnt="0"/>
      <dgm:spPr/>
    </dgm:pt>
    <dgm:pt modelId="{92AD443F-7E38-4483-89A4-7350857B2914}" type="pres">
      <dgm:prSet presAssocID="{6F6696F7-A76C-4F1F-900D-D94D4475B68E}" presName="iconBgRect" presStyleLbl="bgShp" presStyleIdx="3" presStyleCnt="4"/>
      <dgm:spPr/>
    </dgm:pt>
    <dgm:pt modelId="{B76F3D8F-8470-41B5-9CE7-3158B071ADE3}" type="pres">
      <dgm:prSet presAssocID="{6F6696F7-A76C-4F1F-900D-D94D4475B68E}"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Head with Gears"/>
        </a:ext>
      </dgm:extLst>
    </dgm:pt>
    <dgm:pt modelId="{551E86E1-7EF4-4276-B5E1-552628D19A6E}" type="pres">
      <dgm:prSet presAssocID="{6F6696F7-A76C-4F1F-900D-D94D4475B68E}" presName="spaceRect" presStyleCnt="0"/>
      <dgm:spPr/>
    </dgm:pt>
    <dgm:pt modelId="{7680DF34-7AE2-483D-9763-A75138296964}" type="pres">
      <dgm:prSet presAssocID="{6F6696F7-A76C-4F1F-900D-D94D4475B68E}" presName="textRect" presStyleLbl="revTx" presStyleIdx="3" presStyleCnt="4">
        <dgm:presLayoutVars>
          <dgm:chMax val="1"/>
          <dgm:chPref val="1"/>
        </dgm:presLayoutVars>
      </dgm:prSet>
      <dgm:spPr/>
    </dgm:pt>
  </dgm:ptLst>
  <dgm:cxnLst>
    <dgm:cxn modelId="{1CF01F0F-4DC0-4D1E-8401-3D30E7266E69}" type="presOf" srcId="{48BAB79B-D8F0-419F-8B53-A73F7C078285}" destId="{E6C75B9F-125F-4458-B100-9CE93DD29D65}" srcOrd="0" destOrd="0" presId="urn:microsoft.com/office/officeart/2018/2/layout/IconCircleList"/>
    <dgm:cxn modelId="{D18C0611-EC58-4031-9742-4A3BAF4B75B4}" type="presOf" srcId="{DAEF1A01-0586-4D76-8845-45EC42806976}" destId="{184DDB7A-2752-48C7-8DCF-9291B921DB3B}" srcOrd="0" destOrd="0" presId="urn:microsoft.com/office/officeart/2018/2/layout/IconCircleList"/>
    <dgm:cxn modelId="{98896111-DC7A-46B2-BAA6-C180754EE2E9}" type="presOf" srcId="{E89F5A65-925A-4E28-84FC-1387103EA764}" destId="{D679CC72-D40E-4614-9F42-34108FFC48F1}" srcOrd="0" destOrd="0" presId="urn:microsoft.com/office/officeart/2018/2/layout/IconCircleList"/>
    <dgm:cxn modelId="{55006C26-E288-471E-BFAE-0991B56577E9}" type="presOf" srcId="{56BA8963-4E8A-4D54-B3A2-3B0307660571}" destId="{0D59A8D9-87E8-4D43-BD73-3F55E5C934F0}" srcOrd="0" destOrd="0" presId="urn:microsoft.com/office/officeart/2018/2/layout/IconCircleList"/>
    <dgm:cxn modelId="{C56CCA49-B3DB-419F-A09F-44689C0E1D84}" srcId="{B834FB79-2162-4D0C-9F1F-23ADF7AEAFCD}" destId="{6F6696F7-A76C-4F1F-900D-D94D4475B68E}" srcOrd="3" destOrd="0" parTransId="{279C19DB-A1DD-47AC-A577-7EA1B5C7871C}" sibTransId="{CBBD03DF-A6D5-498F-8B76-A7C8FC9B7401}"/>
    <dgm:cxn modelId="{2DF2FA4E-402E-49B9-B33D-2DFD77A1C351}" srcId="{B834FB79-2162-4D0C-9F1F-23ADF7AEAFCD}" destId="{DAEF1A01-0586-4D76-8845-45EC42806976}" srcOrd="1" destOrd="0" parTransId="{436CF43D-B431-437B-BB23-9E32569A6E77}" sibTransId="{48BAB79B-D8F0-419F-8B53-A73F7C078285}"/>
    <dgm:cxn modelId="{2CAB5F76-31A4-4A03-929C-35AD5C37AA18}" type="presOf" srcId="{B834FB79-2162-4D0C-9F1F-23ADF7AEAFCD}" destId="{26891485-19D7-4915-BDBA-F44FA22E601A}" srcOrd="0" destOrd="0" presId="urn:microsoft.com/office/officeart/2018/2/layout/IconCircleList"/>
    <dgm:cxn modelId="{59E8FC93-041C-4086-B35B-D8CCBC36D4E1}" type="presOf" srcId="{6F6696F7-A76C-4F1F-900D-D94D4475B68E}" destId="{7680DF34-7AE2-483D-9763-A75138296964}" srcOrd="0" destOrd="0" presId="urn:microsoft.com/office/officeart/2018/2/layout/IconCircleList"/>
    <dgm:cxn modelId="{A1BBBAC6-0FB0-4F16-AD57-494214ECFF27}" srcId="{B834FB79-2162-4D0C-9F1F-23ADF7AEAFCD}" destId="{E89F5A65-925A-4E28-84FC-1387103EA764}" srcOrd="0" destOrd="0" parTransId="{6D3C70DE-99FB-45DE-B574-22F2929CE35F}" sibTransId="{56BA8963-4E8A-4D54-B3A2-3B0307660571}"/>
    <dgm:cxn modelId="{0EC6B8E3-BADF-4B33-B0A6-17238A672941}" type="presOf" srcId="{414BB75B-241F-4DC8-B6C1-B4A1120642D5}" destId="{A9003D8F-B77F-40BD-A0EB-F16D436A2B33}" srcOrd="0" destOrd="0" presId="urn:microsoft.com/office/officeart/2018/2/layout/IconCircleList"/>
    <dgm:cxn modelId="{032DC9EF-65C3-4A36-A19F-F50154469432}" type="presOf" srcId="{AC8AE052-6B08-4F07-B9C0-B40859761966}" destId="{C50D51F1-86E7-4DB6-B60B-13394E045A90}" srcOrd="0" destOrd="0" presId="urn:microsoft.com/office/officeart/2018/2/layout/IconCircleList"/>
    <dgm:cxn modelId="{BB58D6FE-9516-4958-BA65-A551F8053AF9}" srcId="{B834FB79-2162-4D0C-9F1F-23ADF7AEAFCD}" destId="{AC8AE052-6B08-4F07-B9C0-B40859761966}" srcOrd="2" destOrd="0" parTransId="{6E08440A-2993-466F-ABB8-07F2F0CE6620}" sibTransId="{414BB75B-241F-4DC8-B6C1-B4A1120642D5}"/>
    <dgm:cxn modelId="{6E48C2E6-C54C-49A9-B61A-2D8D76AAE4C2}" type="presParOf" srcId="{26891485-19D7-4915-BDBA-F44FA22E601A}" destId="{B7C7EDB2-1285-44A9-86B8-5652C4CA1D57}" srcOrd="0" destOrd="0" presId="urn:microsoft.com/office/officeart/2018/2/layout/IconCircleList"/>
    <dgm:cxn modelId="{9030EBE3-BFAB-4B81-AE8B-D2350341B2DE}" type="presParOf" srcId="{B7C7EDB2-1285-44A9-86B8-5652C4CA1D57}" destId="{0421EABE-A581-401E-A48A-559FB21F30DE}" srcOrd="0" destOrd="0" presId="urn:microsoft.com/office/officeart/2018/2/layout/IconCircleList"/>
    <dgm:cxn modelId="{A16CB68D-26FA-445C-A3DD-C1CEB52C54CF}" type="presParOf" srcId="{0421EABE-A581-401E-A48A-559FB21F30DE}" destId="{C285B816-DE28-4989-8F59-32ED62422662}" srcOrd="0" destOrd="0" presId="urn:microsoft.com/office/officeart/2018/2/layout/IconCircleList"/>
    <dgm:cxn modelId="{F9EEF66B-CDA5-4CD8-98BE-67ABF14E6928}" type="presParOf" srcId="{0421EABE-A581-401E-A48A-559FB21F30DE}" destId="{5A493B98-1602-417C-BE98-6CBA404C67D5}" srcOrd="1" destOrd="0" presId="urn:microsoft.com/office/officeart/2018/2/layout/IconCircleList"/>
    <dgm:cxn modelId="{49D9E7DA-821F-4EA3-8689-387E3952375C}" type="presParOf" srcId="{0421EABE-A581-401E-A48A-559FB21F30DE}" destId="{0AC30E9F-888E-4AB4-A4F6-ACEFDD23F4B4}" srcOrd="2" destOrd="0" presId="urn:microsoft.com/office/officeart/2018/2/layout/IconCircleList"/>
    <dgm:cxn modelId="{0736C3D7-7CE4-4403-A971-51B4C54F475C}" type="presParOf" srcId="{0421EABE-A581-401E-A48A-559FB21F30DE}" destId="{D679CC72-D40E-4614-9F42-34108FFC48F1}" srcOrd="3" destOrd="0" presId="urn:microsoft.com/office/officeart/2018/2/layout/IconCircleList"/>
    <dgm:cxn modelId="{2A556C3B-10B5-4CC3-BE9B-4F2AA31B146B}" type="presParOf" srcId="{B7C7EDB2-1285-44A9-86B8-5652C4CA1D57}" destId="{0D59A8D9-87E8-4D43-BD73-3F55E5C934F0}" srcOrd="1" destOrd="0" presId="urn:microsoft.com/office/officeart/2018/2/layout/IconCircleList"/>
    <dgm:cxn modelId="{E0A0F08A-227E-443E-BE3E-7CE3805C1B26}" type="presParOf" srcId="{B7C7EDB2-1285-44A9-86B8-5652C4CA1D57}" destId="{22A5CAC0-079B-476F-A49B-0DA53D7E8919}" srcOrd="2" destOrd="0" presId="urn:microsoft.com/office/officeart/2018/2/layout/IconCircleList"/>
    <dgm:cxn modelId="{743C70D8-5BD7-4844-90B9-3D9263D70AE5}" type="presParOf" srcId="{22A5CAC0-079B-476F-A49B-0DA53D7E8919}" destId="{78886099-A8A3-481A-96A0-494757ED768A}" srcOrd="0" destOrd="0" presId="urn:microsoft.com/office/officeart/2018/2/layout/IconCircleList"/>
    <dgm:cxn modelId="{D38B4957-08D3-4A40-A9D2-381B5A22BD61}" type="presParOf" srcId="{22A5CAC0-079B-476F-A49B-0DA53D7E8919}" destId="{AFAB46C1-CEE8-44B2-9A9E-890CB38F4DCE}" srcOrd="1" destOrd="0" presId="urn:microsoft.com/office/officeart/2018/2/layout/IconCircleList"/>
    <dgm:cxn modelId="{17D52C78-A903-4A7A-BA26-9A30BB9A2FCB}" type="presParOf" srcId="{22A5CAC0-079B-476F-A49B-0DA53D7E8919}" destId="{355BA161-A6B2-476D-A082-406FF746C2BC}" srcOrd="2" destOrd="0" presId="urn:microsoft.com/office/officeart/2018/2/layout/IconCircleList"/>
    <dgm:cxn modelId="{F8A65A3E-82C7-48A2-BD05-2B231C866422}" type="presParOf" srcId="{22A5CAC0-079B-476F-A49B-0DA53D7E8919}" destId="{184DDB7A-2752-48C7-8DCF-9291B921DB3B}" srcOrd="3" destOrd="0" presId="urn:microsoft.com/office/officeart/2018/2/layout/IconCircleList"/>
    <dgm:cxn modelId="{22A1FDC0-80CE-4AE7-BBE5-5B1135EE88F8}" type="presParOf" srcId="{B7C7EDB2-1285-44A9-86B8-5652C4CA1D57}" destId="{E6C75B9F-125F-4458-B100-9CE93DD29D65}" srcOrd="3" destOrd="0" presId="urn:microsoft.com/office/officeart/2018/2/layout/IconCircleList"/>
    <dgm:cxn modelId="{3E1A9094-F555-4DA2-B5A3-4CB28383BB5C}" type="presParOf" srcId="{B7C7EDB2-1285-44A9-86B8-5652C4CA1D57}" destId="{9BC806CF-EC43-41B7-99D2-CEAA8C2AA644}" srcOrd="4" destOrd="0" presId="urn:microsoft.com/office/officeart/2018/2/layout/IconCircleList"/>
    <dgm:cxn modelId="{3D9CA58C-BE8F-428A-9A23-30B64C4D9A66}" type="presParOf" srcId="{9BC806CF-EC43-41B7-99D2-CEAA8C2AA644}" destId="{6B1BBADE-F959-4725-B384-3E06F3A1D582}" srcOrd="0" destOrd="0" presId="urn:microsoft.com/office/officeart/2018/2/layout/IconCircleList"/>
    <dgm:cxn modelId="{50C0F725-81A8-4E71-A7CF-4BF89F94A898}" type="presParOf" srcId="{9BC806CF-EC43-41B7-99D2-CEAA8C2AA644}" destId="{E4D2DA5F-15CD-4041-A141-6F5BB9589EB3}" srcOrd="1" destOrd="0" presId="urn:microsoft.com/office/officeart/2018/2/layout/IconCircleList"/>
    <dgm:cxn modelId="{1634D21F-F9C7-4415-BC1A-A7CB6E95D6AE}" type="presParOf" srcId="{9BC806CF-EC43-41B7-99D2-CEAA8C2AA644}" destId="{3D608F99-7177-47DD-ABDE-75BCE1DBDD57}" srcOrd="2" destOrd="0" presId="urn:microsoft.com/office/officeart/2018/2/layout/IconCircleList"/>
    <dgm:cxn modelId="{3489D4EE-10C8-4318-BDAA-C7DBE8431C54}" type="presParOf" srcId="{9BC806CF-EC43-41B7-99D2-CEAA8C2AA644}" destId="{C50D51F1-86E7-4DB6-B60B-13394E045A90}" srcOrd="3" destOrd="0" presId="urn:microsoft.com/office/officeart/2018/2/layout/IconCircleList"/>
    <dgm:cxn modelId="{BB7DCB81-522E-4E4B-92BA-A8B797740F64}" type="presParOf" srcId="{B7C7EDB2-1285-44A9-86B8-5652C4CA1D57}" destId="{A9003D8F-B77F-40BD-A0EB-F16D436A2B33}" srcOrd="5" destOrd="0" presId="urn:microsoft.com/office/officeart/2018/2/layout/IconCircleList"/>
    <dgm:cxn modelId="{4BC125E6-3586-474B-82AC-95734F6C8CF5}" type="presParOf" srcId="{B7C7EDB2-1285-44A9-86B8-5652C4CA1D57}" destId="{B81942CA-4998-40B9-B311-94A1D19F20F2}" srcOrd="6" destOrd="0" presId="urn:microsoft.com/office/officeart/2018/2/layout/IconCircleList"/>
    <dgm:cxn modelId="{50C16EC3-67D3-4F10-AAA4-96D607D247E5}" type="presParOf" srcId="{B81942CA-4998-40B9-B311-94A1D19F20F2}" destId="{92AD443F-7E38-4483-89A4-7350857B2914}" srcOrd="0" destOrd="0" presId="urn:microsoft.com/office/officeart/2018/2/layout/IconCircleList"/>
    <dgm:cxn modelId="{EFE5A4B9-9BCB-4A8B-A825-AD5C35562E3F}" type="presParOf" srcId="{B81942CA-4998-40B9-B311-94A1D19F20F2}" destId="{B76F3D8F-8470-41B5-9CE7-3158B071ADE3}" srcOrd="1" destOrd="0" presId="urn:microsoft.com/office/officeart/2018/2/layout/IconCircleList"/>
    <dgm:cxn modelId="{70C7726E-282D-4F40-AFDB-AC252F517A58}" type="presParOf" srcId="{B81942CA-4998-40B9-B311-94A1D19F20F2}" destId="{551E86E1-7EF4-4276-B5E1-552628D19A6E}" srcOrd="2" destOrd="0" presId="urn:microsoft.com/office/officeart/2018/2/layout/IconCircleList"/>
    <dgm:cxn modelId="{54AEBBA9-6D89-4F03-A834-749106B8CD96}" type="presParOf" srcId="{B81942CA-4998-40B9-B311-94A1D19F20F2}" destId="{7680DF34-7AE2-483D-9763-A75138296964}"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3F81ACD-E0D3-427E-B61A-04F2D5B43747}">
      <dsp:nvSpPr>
        <dsp:cNvPr id="0" name=""/>
        <dsp:cNvSpPr/>
      </dsp:nvSpPr>
      <dsp:spPr>
        <a:xfrm>
          <a:off x="11865" y="1162616"/>
          <a:ext cx="816399" cy="816399"/>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729012C-5F9D-4084-88FC-1706873CCD8F}">
      <dsp:nvSpPr>
        <dsp:cNvPr id="0" name=""/>
        <dsp:cNvSpPr/>
      </dsp:nvSpPr>
      <dsp:spPr>
        <a:xfrm>
          <a:off x="183308" y="1334060"/>
          <a:ext cx="473511" cy="47351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60934E4A-A76A-4365-BDB8-0D8D68F07CE5}">
      <dsp:nvSpPr>
        <dsp:cNvPr id="0" name=""/>
        <dsp:cNvSpPr/>
      </dsp:nvSpPr>
      <dsp:spPr>
        <a:xfrm>
          <a:off x="1003206" y="1162616"/>
          <a:ext cx="1924369" cy="8163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90000"/>
            </a:lnSpc>
            <a:spcBef>
              <a:spcPct val="0"/>
            </a:spcBef>
            <a:spcAft>
              <a:spcPct val="35000"/>
            </a:spcAft>
            <a:buNone/>
          </a:pPr>
          <a:r>
            <a:rPr lang="fr-FR" sz="1400" kern="1200"/>
            <a:t>Work at home after gratuated on Master</a:t>
          </a:r>
          <a:endParaRPr lang="en-US" sz="1400" kern="1200"/>
        </a:p>
      </dsp:txBody>
      <dsp:txXfrm>
        <a:off x="1003206" y="1162616"/>
        <a:ext cx="1924369" cy="816399"/>
      </dsp:txXfrm>
    </dsp:sp>
    <dsp:sp modelId="{080132D8-5D7B-483C-8400-D78EF0CF843A}">
      <dsp:nvSpPr>
        <dsp:cNvPr id="0" name=""/>
        <dsp:cNvSpPr/>
      </dsp:nvSpPr>
      <dsp:spPr>
        <a:xfrm>
          <a:off x="3262882" y="1162616"/>
          <a:ext cx="816399" cy="816399"/>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5B97B5B-CCBF-4279-AD0E-8549CC76091C}">
      <dsp:nvSpPr>
        <dsp:cNvPr id="0" name=""/>
        <dsp:cNvSpPr/>
      </dsp:nvSpPr>
      <dsp:spPr>
        <a:xfrm>
          <a:off x="3434326" y="1334060"/>
          <a:ext cx="473511" cy="47351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00D8476A-5428-4AE7-B218-61DA5B75A78D}">
      <dsp:nvSpPr>
        <dsp:cNvPr id="0" name=""/>
        <dsp:cNvSpPr/>
      </dsp:nvSpPr>
      <dsp:spPr>
        <a:xfrm>
          <a:off x="4254224" y="1162616"/>
          <a:ext cx="1924369" cy="8163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90000"/>
            </a:lnSpc>
            <a:spcBef>
              <a:spcPct val="0"/>
            </a:spcBef>
            <a:spcAft>
              <a:spcPct val="35000"/>
            </a:spcAft>
            <a:buNone/>
          </a:pPr>
          <a:r>
            <a:rPr lang="fr-FR" sz="1400" kern="1200"/>
            <a:t>Standard IA too weak to learn complex things</a:t>
          </a:r>
          <a:endParaRPr lang="en-US" sz="1400" kern="1200"/>
        </a:p>
      </dsp:txBody>
      <dsp:txXfrm>
        <a:off x="4254224" y="1162616"/>
        <a:ext cx="1924369" cy="816399"/>
      </dsp:txXfrm>
    </dsp:sp>
    <dsp:sp modelId="{CA17F6FF-C49C-4848-81B9-FD2A4623D952}">
      <dsp:nvSpPr>
        <dsp:cNvPr id="0" name=""/>
        <dsp:cNvSpPr/>
      </dsp:nvSpPr>
      <dsp:spPr>
        <a:xfrm>
          <a:off x="11865" y="2789697"/>
          <a:ext cx="816399" cy="816399"/>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48B0B82-2AF2-48EC-BE94-D019F975B22F}">
      <dsp:nvSpPr>
        <dsp:cNvPr id="0" name=""/>
        <dsp:cNvSpPr/>
      </dsp:nvSpPr>
      <dsp:spPr>
        <a:xfrm>
          <a:off x="183308" y="2961140"/>
          <a:ext cx="473511" cy="47351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E53C6D9-492C-4856-88D3-212C0485A79B}">
      <dsp:nvSpPr>
        <dsp:cNvPr id="0" name=""/>
        <dsp:cNvSpPr/>
      </dsp:nvSpPr>
      <dsp:spPr>
        <a:xfrm>
          <a:off x="1003206" y="2789697"/>
          <a:ext cx="1924369" cy="8163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90000"/>
            </a:lnSpc>
            <a:spcBef>
              <a:spcPct val="0"/>
            </a:spcBef>
            <a:spcAft>
              <a:spcPct val="35000"/>
            </a:spcAft>
            <a:buNone/>
          </a:pPr>
          <a:r>
            <a:rPr lang="fr-FR" sz="1400" kern="1200"/>
            <a:t>New technology using daily report and voice command</a:t>
          </a:r>
          <a:endParaRPr lang="en-US" sz="1400" kern="1200"/>
        </a:p>
      </dsp:txBody>
      <dsp:txXfrm>
        <a:off x="1003206" y="2789697"/>
        <a:ext cx="1924369" cy="816399"/>
      </dsp:txXfrm>
    </dsp:sp>
    <dsp:sp modelId="{D763B0A7-206E-4A5D-B7FE-DE84E896C6B7}">
      <dsp:nvSpPr>
        <dsp:cNvPr id="0" name=""/>
        <dsp:cNvSpPr/>
      </dsp:nvSpPr>
      <dsp:spPr>
        <a:xfrm>
          <a:off x="3262882" y="2789697"/>
          <a:ext cx="816399" cy="816399"/>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C118268-880B-491B-8F05-C307A3FD1EEF}">
      <dsp:nvSpPr>
        <dsp:cNvPr id="0" name=""/>
        <dsp:cNvSpPr/>
      </dsp:nvSpPr>
      <dsp:spPr>
        <a:xfrm>
          <a:off x="3434326" y="2961140"/>
          <a:ext cx="473511" cy="47351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4F41B5D8-0420-44DA-8CCE-A54ED4581DA5}">
      <dsp:nvSpPr>
        <dsp:cNvPr id="0" name=""/>
        <dsp:cNvSpPr/>
      </dsp:nvSpPr>
      <dsp:spPr>
        <a:xfrm>
          <a:off x="4254224" y="2789697"/>
          <a:ext cx="1924369" cy="8163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90000"/>
            </a:lnSpc>
            <a:spcBef>
              <a:spcPct val="0"/>
            </a:spcBef>
            <a:spcAft>
              <a:spcPct val="35000"/>
            </a:spcAft>
            <a:buNone/>
          </a:pPr>
          <a:r>
            <a:rPr lang="fr-FR" sz="1400" kern="1200"/>
            <a:t>New reinforcement learning like a baby</a:t>
          </a:r>
          <a:endParaRPr lang="en-US" sz="1400" kern="1200"/>
        </a:p>
      </dsp:txBody>
      <dsp:txXfrm>
        <a:off x="4254224" y="2789697"/>
        <a:ext cx="1924369" cy="81639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85B816-DE28-4989-8F59-32ED62422662}">
      <dsp:nvSpPr>
        <dsp:cNvPr id="0" name=""/>
        <dsp:cNvSpPr/>
      </dsp:nvSpPr>
      <dsp:spPr>
        <a:xfrm>
          <a:off x="264008" y="137531"/>
          <a:ext cx="1362584" cy="1362584"/>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A493B98-1602-417C-BE98-6CBA404C67D5}">
      <dsp:nvSpPr>
        <dsp:cNvPr id="0" name=""/>
        <dsp:cNvSpPr/>
      </dsp:nvSpPr>
      <dsp:spPr>
        <a:xfrm>
          <a:off x="550151" y="423674"/>
          <a:ext cx="790299" cy="79029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D679CC72-D40E-4614-9F42-34108FFC48F1}">
      <dsp:nvSpPr>
        <dsp:cNvPr id="0" name=""/>
        <dsp:cNvSpPr/>
      </dsp:nvSpPr>
      <dsp:spPr>
        <a:xfrm>
          <a:off x="1918575" y="137531"/>
          <a:ext cx="3211807" cy="13625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66750">
            <a:lnSpc>
              <a:spcPct val="90000"/>
            </a:lnSpc>
            <a:spcBef>
              <a:spcPct val="0"/>
            </a:spcBef>
            <a:spcAft>
              <a:spcPct val="35000"/>
            </a:spcAft>
            <a:buNone/>
          </a:pPr>
          <a:r>
            <a:rPr lang="fr-FR" sz="1500" kern="1200"/>
            <a:t>Need a human to teach SAI like a baby (Full time 54k €, send CV and ML at johnny.nguyen1192@gmail.com)</a:t>
          </a:r>
          <a:endParaRPr lang="en-US" sz="1500" kern="1200"/>
        </a:p>
      </dsp:txBody>
      <dsp:txXfrm>
        <a:off x="1918575" y="137531"/>
        <a:ext cx="3211807" cy="1362584"/>
      </dsp:txXfrm>
    </dsp:sp>
    <dsp:sp modelId="{78886099-A8A3-481A-96A0-494757ED768A}">
      <dsp:nvSpPr>
        <dsp:cNvPr id="0" name=""/>
        <dsp:cNvSpPr/>
      </dsp:nvSpPr>
      <dsp:spPr>
        <a:xfrm>
          <a:off x="5690016" y="137531"/>
          <a:ext cx="1362584" cy="1362584"/>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FAB46C1-CEE8-44B2-9A9E-890CB38F4DCE}">
      <dsp:nvSpPr>
        <dsp:cNvPr id="0" name=""/>
        <dsp:cNvSpPr/>
      </dsp:nvSpPr>
      <dsp:spPr>
        <a:xfrm>
          <a:off x="5976158" y="423674"/>
          <a:ext cx="790299" cy="79029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84DDB7A-2752-48C7-8DCF-9291B921DB3B}">
      <dsp:nvSpPr>
        <dsp:cNvPr id="0" name=""/>
        <dsp:cNvSpPr/>
      </dsp:nvSpPr>
      <dsp:spPr>
        <a:xfrm>
          <a:off x="7344583" y="137531"/>
          <a:ext cx="3211807" cy="13625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66750">
            <a:lnSpc>
              <a:spcPct val="90000"/>
            </a:lnSpc>
            <a:spcBef>
              <a:spcPct val="0"/>
            </a:spcBef>
            <a:spcAft>
              <a:spcPct val="35000"/>
            </a:spcAft>
            <a:buNone/>
          </a:pPr>
          <a:r>
            <a:rPr lang="fr-FR" sz="1500" kern="1200"/>
            <a:t>The SAI will looks like the human teacher at the beginning</a:t>
          </a:r>
          <a:endParaRPr lang="en-US" sz="1500" kern="1200"/>
        </a:p>
      </dsp:txBody>
      <dsp:txXfrm>
        <a:off x="7344583" y="137531"/>
        <a:ext cx="3211807" cy="1362584"/>
      </dsp:txXfrm>
    </dsp:sp>
    <dsp:sp modelId="{6B1BBADE-F959-4725-B384-3E06F3A1D582}">
      <dsp:nvSpPr>
        <dsp:cNvPr id="0" name=""/>
        <dsp:cNvSpPr/>
      </dsp:nvSpPr>
      <dsp:spPr>
        <a:xfrm>
          <a:off x="264008" y="2114621"/>
          <a:ext cx="1362584" cy="1362584"/>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4D2DA5F-15CD-4041-A141-6F5BB9589EB3}">
      <dsp:nvSpPr>
        <dsp:cNvPr id="0" name=""/>
        <dsp:cNvSpPr/>
      </dsp:nvSpPr>
      <dsp:spPr>
        <a:xfrm>
          <a:off x="550151" y="2400764"/>
          <a:ext cx="790299" cy="79029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C50D51F1-86E7-4DB6-B60B-13394E045A90}">
      <dsp:nvSpPr>
        <dsp:cNvPr id="0" name=""/>
        <dsp:cNvSpPr/>
      </dsp:nvSpPr>
      <dsp:spPr>
        <a:xfrm>
          <a:off x="1918575" y="2114621"/>
          <a:ext cx="3211807" cy="13625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66750">
            <a:lnSpc>
              <a:spcPct val="90000"/>
            </a:lnSpc>
            <a:spcBef>
              <a:spcPct val="0"/>
            </a:spcBef>
            <a:spcAft>
              <a:spcPct val="35000"/>
            </a:spcAft>
            <a:buNone/>
          </a:pPr>
          <a:r>
            <a:rPr lang="fr-FR" sz="1500" kern="1200"/>
            <a:t>After a threshold it will learn alone</a:t>
          </a:r>
          <a:endParaRPr lang="en-US" sz="1500" kern="1200"/>
        </a:p>
      </dsp:txBody>
      <dsp:txXfrm>
        <a:off x="1918575" y="2114621"/>
        <a:ext cx="3211807" cy="1362584"/>
      </dsp:txXfrm>
    </dsp:sp>
    <dsp:sp modelId="{92AD443F-7E38-4483-89A4-7350857B2914}">
      <dsp:nvSpPr>
        <dsp:cNvPr id="0" name=""/>
        <dsp:cNvSpPr/>
      </dsp:nvSpPr>
      <dsp:spPr>
        <a:xfrm>
          <a:off x="5690016" y="2114621"/>
          <a:ext cx="1362584" cy="1362584"/>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76F3D8F-8470-41B5-9CE7-3158B071ADE3}">
      <dsp:nvSpPr>
        <dsp:cNvPr id="0" name=""/>
        <dsp:cNvSpPr/>
      </dsp:nvSpPr>
      <dsp:spPr>
        <a:xfrm>
          <a:off x="5976158" y="2400764"/>
          <a:ext cx="790299" cy="79029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7680DF34-7AE2-483D-9763-A75138296964}">
      <dsp:nvSpPr>
        <dsp:cNvPr id="0" name=""/>
        <dsp:cNvSpPr/>
      </dsp:nvSpPr>
      <dsp:spPr>
        <a:xfrm>
          <a:off x="7344583" y="2114621"/>
          <a:ext cx="3211807" cy="13625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66750">
            <a:lnSpc>
              <a:spcPct val="90000"/>
            </a:lnSpc>
            <a:spcBef>
              <a:spcPct val="0"/>
            </a:spcBef>
            <a:spcAft>
              <a:spcPct val="35000"/>
            </a:spcAft>
            <a:buNone/>
          </a:pPr>
          <a:r>
            <a:rPr lang="fr-FR" sz="1500" kern="1200"/>
            <a:t>Self learn need to be implemented</a:t>
          </a:r>
          <a:endParaRPr lang="en-US" sz="1500" kern="1200"/>
        </a:p>
      </dsp:txBody>
      <dsp:txXfrm>
        <a:off x="7344583" y="2114621"/>
        <a:ext cx="3211807" cy="1362584"/>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fr-FR"/>
              <a:t>Modifiez le style du titre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3" name="Date Placeholder 2"/>
          <p:cNvSpPr>
            <a:spLocks noGrp="1"/>
          </p:cNvSpPr>
          <p:nvPr>
            <p:ph type="dt" sz="half" idx="10"/>
          </p:nvPr>
        </p:nvSpPr>
        <p:spPr/>
        <p:txBody>
          <a:bodyPr/>
          <a:lstStyle/>
          <a:p>
            <a:fld id="{B61BEF0D-F0BB-DE4B-95CE-6DB70DBA9567}" type="datetimeFigureOut">
              <a:rPr lang="en-US" dirty="0"/>
              <a:pPr/>
              <a:t>3/3/2020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fr-FR"/>
              <a:t>Modifiez le style du titre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3/3/2020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fr-FR"/>
              <a:t>Modifiez le style du titre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3/3/2020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fr-FR"/>
              <a:t>Modifiez le style du titre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3/3/2020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fr-FR"/>
              <a:t>Modifiez le style du titre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fr-FR"/>
              <a:t>Cliquez pour modifier les styles du texte du masque</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3/3/2020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fr-FR"/>
              <a:t>Modifiez le style du titre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fr-FR"/>
              <a:t>Cliquez pour modifier les styles du texte du masque</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3/3/2020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nchor="ct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fr-FR"/>
              <a:t>Modifiez le style du titre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3/3/2020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3/3/2020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a:t>Modifiez le style du titre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3/3/2020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3/3/2020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3/3/2020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fr-FR"/>
              <a:t>Modifiez le style du titre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B61BEF0D-F0BB-DE4B-95CE-6DB70DBA9567}" type="datetimeFigureOut">
              <a:rPr lang="en-US" dirty="0"/>
              <a:pPr/>
              <a:t>3/3/2020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fr-FR"/>
              <a:t>Modifiez le style du titre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B61BEF0D-F0BB-DE4B-95CE-6DB70DBA9567}" type="datetimeFigureOut">
              <a:rPr lang="en-US" dirty="0"/>
              <a:pPr/>
              <a:t>3/3/2020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dirty="0"/>
              <a:pPr/>
              <a:t>3/3/2020</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‹N°›</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68"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21.png"/><Relationship Id="rId13" Type="http://schemas.openxmlformats.org/officeDocument/2006/relationships/image" Target="../media/image26.svg"/><Relationship Id="rId18" Type="http://schemas.openxmlformats.org/officeDocument/2006/relationships/image" Target="../media/image31.png"/><Relationship Id="rId3" Type="http://schemas.openxmlformats.org/officeDocument/2006/relationships/image" Target="../media/image16.svg"/><Relationship Id="rId21" Type="http://schemas.openxmlformats.org/officeDocument/2006/relationships/image" Target="../media/image34.svg"/><Relationship Id="rId7" Type="http://schemas.openxmlformats.org/officeDocument/2006/relationships/image" Target="../media/image20.svg"/><Relationship Id="rId12" Type="http://schemas.openxmlformats.org/officeDocument/2006/relationships/image" Target="../media/image25.png"/><Relationship Id="rId17" Type="http://schemas.openxmlformats.org/officeDocument/2006/relationships/image" Target="../media/image30.svg"/><Relationship Id="rId2" Type="http://schemas.openxmlformats.org/officeDocument/2006/relationships/image" Target="../media/image15.png"/><Relationship Id="rId16" Type="http://schemas.openxmlformats.org/officeDocument/2006/relationships/image" Target="../media/image29.png"/><Relationship Id="rId20" Type="http://schemas.openxmlformats.org/officeDocument/2006/relationships/image" Target="../media/image33.png"/><Relationship Id="rId1" Type="http://schemas.openxmlformats.org/officeDocument/2006/relationships/slideLayout" Target="../slideLayouts/slideLayout2.xml"/><Relationship Id="rId6" Type="http://schemas.openxmlformats.org/officeDocument/2006/relationships/image" Target="../media/image19.png"/><Relationship Id="rId11" Type="http://schemas.openxmlformats.org/officeDocument/2006/relationships/image" Target="../media/image24.svg"/><Relationship Id="rId5" Type="http://schemas.openxmlformats.org/officeDocument/2006/relationships/image" Target="../media/image18.svg"/><Relationship Id="rId15" Type="http://schemas.openxmlformats.org/officeDocument/2006/relationships/image" Target="../media/image28.svg"/><Relationship Id="rId10" Type="http://schemas.openxmlformats.org/officeDocument/2006/relationships/image" Target="../media/image23.png"/><Relationship Id="rId19" Type="http://schemas.openxmlformats.org/officeDocument/2006/relationships/image" Target="../media/image32.svg"/><Relationship Id="rId4" Type="http://schemas.openxmlformats.org/officeDocument/2006/relationships/image" Target="../media/image17.png"/><Relationship Id="rId9" Type="http://schemas.openxmlformats.org/officeDocument/2006/relationships/image" Target="../media/image22.svg"/><Relationship Id="rId14" Type="http://schemas.openxmlformats.org/officeDocument/2006/relationships/image" Target="../media/image27.png"/></Relationships>
</file>

<file path=ppt/slides/_rels/slide1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s>
</file>

<file path=ppt/slides/_rels/slide13.xml.rels><?xml version="1.0" encoding="UTF-8" standalone="yes"?>
<Relationships xmlns="http://schemas.openxmlformats.org/package/2006/relationships"><Relationship Id="rId2" Type="http://schemas.openxmlformats.org/officeDocument/2006/relationships/hyperlink" Target="https://www.draw.io/"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arxiv.org/pdf/1902.03245v1.pdf"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E134C76-7FB4-4BB7-9322-DD8A4B179A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a:p>
        </p:txBody>
      </p:sp>
      <p:sp useBgFill="1">
        <p:nvSpPr>
          <p:cNvPr id="10" name="Snip Single Corner Rectangle 17">
            <a:extLst>
              <a:ext uri="{FF2B5EF4-FFF2-40B4-BE49-F238E27FC236}">
                <a16:creationId xmlns:a16="http://schemas.microsoft.com/office/drawing/2014/main" id="{C0C57804-4F33-4D85-AA3E-DA0F214BBD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1"/>
            <a:ext cx="12188825" cy="6857999"/>
          </a:xfrm>
          <a:prstGeom prst="snip1Rect">
            <a:avLst>
              <a:gd name="adj" fmla="val 50000"/>
            </a:avLst>
          </a:prstGeom>
          <a:ln>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2" name="Titre 1">
            <a:extLst>
              <a:ext uri="{FF2B5EF4-FFF2-40B4-BE49-F238E27FC236}">
                <a16:creationId xmlns:a16="http://schemas.microsoft.com/office/drawing/2014/main" id="{C2F52724-5991-4739-BEF0-3267597A53AC}"/>
              </a:ext>
            </a:extLst>
          </p:cNvPr>
          <p:cNvSpPr>
            <a:spLocks noGrp="1"/>
          </p:cNvSpPr>
          <p:nvPr>
            <p:ph type="ctrTitle"/>
          </p:nvPr>
        </p:nvSpPr>
        <p:spPr>
          <a:xfrm>
            <a:off x="684212" y="685799"/>
            <a:ext cx="9678988" cy="3673474"/>
          </a:xfrm>
        </p:spPr>
        <p:txBody>
          <a:bodyPr>
            <a:normAutofit/>
          </a:bodyPr>
          <a:lstStyle/>
          <a:p>
            <a:r>
              <a:rPr lang="fr-FR" sz="6000">
                <a:solidFill>
                  <a:schemeClr val="tx2"/>
                </a:solidFill>
              </a:rPr>
              <a:t>Strong artificial intelligence</a:t>
            </a:r>
            <a:endParaRPr lang="en-GB" sz="6000">
              <a:solidFill>
                <a:schemeClr val="tx2"/>
              </a:solidFill>
            </a:endParaRPr>
          </a:p>
        </p:txBody>
      </p:sp>
      <p:sp>
        <p:nvSpPr>
          <p:cNvPr id="3" name="Sous-titre 2">
            <a:extLst>
              <a:ext uri="{FF2B5EF4-FFF2-40B4-BE49-F238E27FC236}">
                <a16:creationId xmlns:a16="http://schemas.microsoft.com/office/drawing/2014/main" id="{3DF368B4-4B18-4A36-A4AD-E8AA236DBF55}"/>
              </a:ext>
            </a:extLst>
          </p:cNvPr>
          <p:cNvSpPr>
            <a:spLocks noGrp="1"/>
          </p:cNvSpPr>
          <p:nvPr>
            <p:ph type="subTitle" idx="1"/>
          </p:nvPr>
        </p:nvSpPr>
        <p:spPr>
          <a:xfrm>
            <a:off x="684212" y="4648198"/>
            <a:ext cx="7005742" cy="1143002"/>
          </a:xfrm>
        </p:spPr>
        <p:txBody>
          <a:bodyPr>
            <a:normAutofit/>
          </a:bodyPr>
          <a:lstStyle/>
          <a:p>
            <a:r>
              <a:rPr lang="fr-FR">
                <a:solidFill>
                  <a:schemeClr val="tx1">
                    <a:alpha val="80000"/>
                  </a:schemeClr>
                </a:solidFill>
              </a:rPr>
              <a:t>Johnny NGUYEN</a:t>
            </a:r>
          </a:p>
          <a:p>
            <a:endParaRPr lang="fr-FR">
              <a:solidFill>
                <a:schemeClr val="tx1">
                  <a:alpha val="80000"/>
                </a:schemeClr>
              </a:solidFill>
            </a:endParaRPr>
          </a:p>
          <a:p>
            <a:endParaRPr lang="en-GB">
              <a:solidFill>
                <a:schemeClr val="tx1">
                  <a:alpha val="80000"/>
                </a:schemeClr>
              </a:solidFill>
            </a:endParaRPr>
          </a:p>
        </p:txBody>
      </p:sp>
    </p:spTree>
    <p:extLst>
      <p:ext uri="{BB962C8B-B14F-4D97-AF65-F5344CB8AC3E}">
        <p14:creationId xmlns:p14="http://schemas.microsoft.com/office/powerpoint/2010/main" val="1655331833"/>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0C2AE22-9CDD-4DF4-8855-8950B74A3C2C}"/>
              </a:ext>
            </a:extLst>
          </p:cNvPr>
          <p:cNvSpPr>
            <a:spLocks noGrp="1"/>
          </p:cNvSpPr>
          <p:nvPr>
            <p:ph type="title"/>
          </p:nvPr>
        </p:nvSpPr>
        <p:spPr/>
        <p:txBody>
          <a:bodyPr/>
          <a:lstStyle/>
          <a:p>
            <a:r>
              <a:rPr lang="fr-FR" dirty="0"/>
              <a:t>Future </a:t>
            </a:r>
            <a:r>
              <a:rPr lang="fr-FR" dirty="0" err="1"/>
              <a:t>work</a:t>
            </a:r>
            <a:endParaRPr lang="en-GB" dirty="0"/>
          </a:p>
        </p:txBody>
      </p:sp>
      <p:sp>
        <p:nvSpPr>
          <p:cNvPr id="3" name="Espace réservé du contenu 2">
            <a:extLst>
              <a:ext uri="{FF2B5EF4-FFF2-40B4-BE49-F238E27FC236}">
                <a16:creationId xmlns:a16="http://schemas.microsoft.com/office/drawing/2014/main" id="{72E4D2C1-E7EB-4B25-A95A-5210D44CC2AA}"/>
              </a:ext>
            </a:extLst>
          </p:cNvPr>
          <p:cNvSpPr>
            <a:spLocks noGrp="1"/>
          </p:cNvSpPr>
          <p:nvPr>
            <p:ph idx="1"/>
          </p:nvPr>
        </p:nvSpPr>
        <p:spPr/>
        <p:txBody>
          <a:bodyPr/>
          <a:lstStyle/>
          <a:p>
            <a:r>
              <a:rPr lang="fr-FR" dirty="0"/>
              <a:t>Virtual assistant launch </a:t>
            </a:r>
            <a:r>
              <a:rPr lang="fr-FR" dirty="0" err="1"/>
              <a:t>every</a:t>
            </a:r>
            <a:r>
              <a:rPr lang="fr-FR" dirty="0"/>
              <a:t> time the computer </a:t>
            </a:r>
            <a:r>
              <a:rPr lang="fr-FR" dirty="0" err="1"/>
              <a:t>is</a:t>
            </a:r>
            <a:r>
              <a:rPr lang="fr-FR" dirty="0"/>
              <a:t> up</a:t>
            </a:r>
          </a:p>
          <a:p>
            <a:r>
              <a:rPr lang="fr-FR" dirty="0" err="1"/>
              <a:t>Generate</a:t>
            </a:r>
            <a:r>
              <a:rPr lang="fr-FR" dirty="0"/>
              <a:t> a </a:t>
            </a:r>
            <a:r>
              <a:rPr lang="fr-FR" dirty="0" err="1"/>
              <a:t>voice</a:t>
            </a:r>
            <a:r>
              <a:rPr lang="fr-FR" dirty="0"/>
              <a:t> for the </a:t>
            </a:r>
            <a:r>
              <a:rPr lang="fr-FR" dirty="0" err="1"/>
              <a:t>virtual</a:t>
            </a:r>
            <a:r>
              <a:rPr lang="fr-FR" dirty="0"/>
              <a:t> assistant to </a:t>
            </a:r>
            <a:r>
              <a:rPr lang="fr-FR" dirty="0" err="1"/>
              <a:t>communicate</a:t>
            </a:r>
            <a:r>
              <a:rPr lang="fr-FR" dirty="0"/>
              <a:t> </a:t>
            </a:r>
            <a:r>
              <a:rPr lang="fr-FR" dirty="0" err="1"/>
              <a:t>with</a:t>
            </a:r>
            <a:r>
              <a:rPr lang="fr-FR" dirty="0"/>
              <a:t> the user</a:t>
            </a:r>
          </a:p>
          <a:p>
            <a:r>
              <a:rPr lang="fr-FR" dirty="0"/>
              <a:t>Profiling </a:t>
            </a:r>
            <a:r>
              <a:rPr lang="fr-FR" dirty="0" err="1"/>
              <a:t>each</a:t>
            </a:r>
            <a:r>
              <a:rPr lang="fr-FR" dirty="0"/>
              <a:t> user </a:t>
            </a:r>
            <a:r>
              <a:rPr lang="fr-FR" dirty="0" err="1"/>
              <a:t>that</a:t>
            </a:r>
            <a:r>
              <a:rPr lang="fr-FR" dirty="0"/>
              <a:t> use the </a:t>
            </a:r>
            <a:r>
              <a:rPr lang="fr-FR" dirty="0" err="1"/>
              <a:t>virtual</a:t>
            </a:r>
            <a:r>
              <a:rPr lang="fr-FR"/>
              <a:t> assistant</a:t>
            </a:r>
            <a:endParaRPr lang="en-GB"/>
          </a:p>
        </p:txBody>
      </p:sp>
    </p:spTree>
    <p:extLst>
      <p:ext uri="{BB962C8B-B14F-4D97-AF65-F5344CB8AC3E}">
        <p14:creationId xmlns:p14="http://schemas.microsoft.com/office/powerpoint/2010/main" val="40104605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3C29B9B-505B-4802-8C02-4A6FC4D8E25C}"/>
              </a:ext>
            </a:extLst>
          </p:cNvPr>
          <p:cNvSpPr>
            <a:spLocks noGrp="1"/>
          </p:cNvSpPr>
          <p:nvPr>
            <p:ph type="title"/>
          </p:nvPr>
        </p:nvSpPr>
        <p:spPr/>
        <p:txBody>
          <a:bodyPr/>
          <a:lstStyle/>
          <a:p>
            <a:r>
              <a:rPr lang="fr-FR" dirty="0"/>
              <a:t>annexe</a:t>
            </a:r>
            <a:endParaRPr lang="en-GB" dirty="0"/>
          </a:p>
        </p:txBody>
      </p:sp>
      <p:pic>
        <p:nvPicPr>
          <p:cNvPr id="8" name="Graphique 7" descr="Cerveau">
            <a:extLst>
              <a:ext uri="{FF2B5EF4-FFF2-40B4-BE49-F238E27FC236}">
                <a16:creationId xmlns:a16="http://schemas.microsoft.com/office/drawing/2014/main" id="{682917FD-8351-43DD-B751-221C027F590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221551" y="75588"/>
            <a:ext cx="914400" cy="914400"/>
          </a:xfrm>
          <a:prstGeom prst="rect">
            <a:avLst/>
          </a:prstGeom>
        </p:spPr>
      </p:pic>
      <p:pic>
        <p:nvPicPr>
          <p:cNvPr id="10" name="Graphique 9" descr="Yeux">
            <a:extLst>
              <a:ext uri="{FF2B5EF4-FFF2-40B4-BE49-F238E27FC236}">
                <a16:creationId xmlns:a16="http://schemas.microsoft.com/office/drawing/2014/main" id="{0633E1EA-A82E-482A-99BE-54899915459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695032" y="4444413"/>
            <a:ext cx="914400" cy="914400"/>
          </a:xfrm>
          <a:prstGeom prst="rect">
            <a:avLst/>
          </a:prstGeom>
        </p:spPr>
      </p:pic>
      <p:pic>
        <p:nvPicPr>
          <p:cNvPr id="16" name="Graphique 15" descr="Notation musicale">
            <a:extLst>
              <a:ext uri="{FF2B5EF4-FFF2-40B4-BE49-F238E27FC236}">
                <a16:creationId xmlns:a16="http://schemas.microsoft.com/office/drawing/2014/main" id="{B5409EE7-D25A-4DB8-BB4F-B04FA9D9C25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2603994" y="2294645"/>
            <a:ext cx="914400" cy="914400"/>
          </a:xfrm>
          <a:prstGeom prst="rect">
            <a:avLst/>
          </a:prstGeom>
        </p:spPr>
      </p:pic>
      <p:pic>
        <p:nvPicPr>
          <p:cNvPr id="18" name="Graphique 17" descr="Batterie pleine">
            <a:extLst>
              <a:ext uri="{FF2B5EF4-FFF2-40B4-BE49-F238E27FC236}">
                <a16:creationId xmlns:a16="http://schemas.microsoft.com/office/drawing/2014/main" id="{09B427C3-7C0E-4778-BD03-18350A4BDA41}"/>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9767092" y="3294298"/>
            <a:ext cx="914400" cy="914400"/>
          </a:xfrm>
          <a:prstGeom prst="rect">
            <a:avLst/>
          </a:prstGeom>
        </p:spPr>
      </p:pic>
      <p:pic>
        <p:nvPicPr>
          <p:cNvPr id="20" name="Graphique 19" descr="Curseur">
            <a:extLst>
              <a:ext uri="{FF2B5EF4-FFF2-40B4-BE49-F238E27FC236}">
                <a16:creationId xmlns:a16="http://schemas.microsoft.com/office/drawing/2014/main" id="{792836BA-4B9B-4DB0-9955-879E544631C9}"/>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1967708" y="3811529"/>
            <a:ext cx="914400" cy="914400"/>
          </a:xfrm>
          <a:prstGeom prst="rect">
            <a:avLst/>
          </a:prstGeom>
        </p:spPr>
      </p:pic>
      <p:pic>
        <p:nvPicPr>
          <p:cNvPr id="22" name="Graphique 21" descr="Image">
            <a:extLst>
              <a:ext uri="{FF2B5EF4-FFF2-40B4-BE49-F238E27FC236}">
                <a16:creationId xmlns:a16="http://schemas.microsoft.com/office/drawing/2014/main" id="{FF64ACD7-2A9D-4CF9-B3DD-947E8AA42D80}"/>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5221551" y="2907511"/>
            <a:ext cx="914400" cy="914400"/>
          </a:xfrm>
          <a:prstGeom prst="rect">
            <a:avLst/>
          </a:prstGeom>
        </p:spPr>
      </p:pic>
      <p:pic>
        <p:nvPicPr>
          <p:cNvPr id="24" name="Graphique 23" descr="Note de musique">
            <a:extLst>
              <a:ext uri="{FF2B5EF4-FFF2-40B4-BE49-F238E27FC236}">
                <a16:creationId xmlns:a16="http://schemas.microsoft.com/office/drawing/2014/main" id="{D16B5A72-9BE5-482F-B8B6-CE98DB284F93}"/>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1093787" y="3282363"/>
            <a:ext cx="914400" cy="914400"/>
          </a:xfrm>
          <a:prstGeom prst="rect">
            <a:avLst/>
          </a:prstGeom>
        </p:spPr>
      </p:pic>
      <p:pic>
        <p:nvPicPr>
          <p:cNvPr id="26" name="Graphique 25" descr="Processeur">
            <a:extLst>
              <a:ext uri="{FF2B5EF4-FFF2-40B4-BE49-F238E27FC236}">
                <a16:creationId xmlns:a16="http://schemas.microsoft.com/office/drawing/2014/main" id="{8D6EECE7-424B-4F80-BCAE-0A045AAAEADD}"/>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8595518" y="3808648"/>
            <a:ext cx="914400" cy="914400"/>
          </a:xfrm>
          <a:prstGeom prst="rect">
            <a:avLst/>
          </a:prstGeom>
        </p:spPr>
      </p:pic>
      <p:pic>
        <p:nvPicPr>
          <p:cNvPr id="28" name="Graphique 27" descr="Organe du cœur">
            <a:extLst>
              <a:ext uri="{FF2B5EF4-FFF2-40B4-BE49-F238E27FC236}">
                <a16:creationId xmlns:a16="http://schemas.microsoft.com/office/drawing/2014/main" id="{F7AA73B0-842C-4032-AD2E-6912851D0C4E}"/>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7839108" y="2294645"/>
            <a:ext cx="914400" cy="914400"/>
          </a:xfrm>
          <a:prstGeom prst="rect">
            <a:avLst/>
          </a:prstGeom>
        </p:spPr>
      </p:pic>
      <p:cxnSp>
        <p:nvCxnSpPr>
          <p:cNvPr id="30" name="Connecteur droit avec flèche 29">
            <a:extLst>
              <a:ext uri="{FF2B5EF4-FFF2-40B4-BE49-F238E27FC236}">
                <a16:creationId xmlns:a16="http://schemas.microsoft.com/office/drawing/2014/main" id="{43E9868E-6BCA-4BF9-9D72-900C6E2E47EC}"/>
              </a:ext>
            </a:extLst>
          </p:cNvPr>
          <p:cNvCxnSpPr>
            <a:cxnSpLocks/>
          </p:cNvCxnSpPr>
          <p:nvPr/>
        </p:nvCxnSpPr>
        <p:spPr>
          <a:xfrm>
            <a:off x="6312875" y="944798"/>
            <a:ext cx="1526233" cy="1340211"/>
          </a:xfrm>
          <a:prstGeom prst="straightConnector1">
            <a:avLst/>
          </a:prstGeom>
          <a:ln w="76200">
            <a:solidFill>
              <a:schemeClr val="accent1">
                <a:lumMod val="60000"/>
                <a:lumOff val="40000"/>
                <a:alpha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1" name="Connecteur droit avec flèche 30">
            <a:extLst>
              <a:ext uri="{FF2B5EF4-FFF2-40B4-BE49-F238E27FC236}">
                <a16:creationId xmlns:a16="http://schemas.microsoft.com/office/drawing/2014/main" id="{A6C75D6E-0573-4DFA-B2BD-663A6EDA05FB}"/>
              </a:ext>
            </a:extLst>
          </p:cNvPr>
          <p:cNvCxnSpPr>
            <a:cxnSpLocks/>
          </p:cNvCxnSpPr>
          <p:nvPr/>
        </p:nvCxnSpPr>
        <p:spPr>
          <a:xfrm>
            <a:off x="5678751" y="1145219"/>
            <a:ext cx="0" cy="1606626"/>
          </a:xfrm>
          <a:prstGeom prst="straightConnector1">
            <a:avLst/>
          </a:prstGeom>
          <a:ln w="76200">
            <a:solidFill>
              <a:schemeClr val="accent1">
                <a:lumMod val="60000"/>
                <a:lumOff val="40000"/>
                <a:alpha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4" name="Connecteur droit avec flèche 33">
            <a:extLst>
              <a:ext uri="{FF2B5EF4-FFF2-40B4-BE49-F238E27FC236}">
                <a16:creationId xmlns:a16="http://schemas.microsoft.com/office/drawing/2014/main" id="{D9DF8FC9-498A-49AB-877D-D78671B9B9F5}"/>
              </a:ext>
            </a:extLst>
          </p:cNvPr>
          <p:cNvCxnSpPr>
            <a:cxnSpLocks/>
          </p:cNvCxnSpPr>
          <p:nvPr/>
        </p:nvCxnSpPr>
        <p:spPr>
          <a:xfrm flipH="1">
            <a:off x="3426782" y="989988"/>
            <a:ext cx="1617845" cy="1380680"/>
          </a:xfrm>
          <a:prstGeom prst="straightConnector1">
            <a:avLst/>
          </a:prstGeom>
          <a:ln w="76200">
            <a:solidFill>
              <a:schemeClr val="accent1">
                <a:lumMod val="60000"/>
                <a:lumOff val="40000"/>
                <a:alpha val="6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4" name="ZoneTexte 43">
            <a:extLst>
              <a:ext uri="{FF2B5EF4-FFF2-40B4-BE49-F238E27FC236}">
                <a16:creationId xmlns:a16="http://schemas.microsoft.com/office/drawing/2014/main" id="{34E19EA0-D7E0-445E-876B-06B25433E9E6}"/>
              </a:ext>
            </a:extLst>
          </p:cNvPr>
          <p:cNvSpPr txBox="1"/>
          <p:nvPr/>
        </p:nvSpPr>
        <p:spPr>
          <a:xfrm>
            <a:off x="2077435" y="3279624"/>
            <a:ext cx="928459" cy="369332"/>
          </a:xfrm>
          <a:prstGeom prst="rect">
            <a:avLst/>
          </a:prstGeom>
          <a:noFill/>
        </p:spPr>
        <p:txBody>
          <a:bodyPr wrap="none" rtlCol="0">
            <a:spAutoFit/>
          </a:bodyPr>
          <a:lstStyle/>
          <a:p>
            <a:r>
              <a:rPr lang="fr-FR" b="1" dirty="0">
                <a:solidFill>
                  <a:schemeClr val="bg1"/>
                </a:solidFill>
                <a:latin typeface="Times New Roman" panose="02020603050405020304" pitchFamily="18" charset="0"/>
                <a:cs typeface="Times New Roman" panose="02020603050405020304" pitchFamily="18" charset="0"/>
              </a:rPr>
              <a:t>Actions</a:t>
            </a:r>
            <a:endParaRPr lang="en-GB" b="1" dirty="0">
              <a:solidFill>
                <a:schemeClr val="bg1"/>
              </a:solidFill>
              <a:latin typeface="Times New Roman" panose="02020603050405020304" pitchFamily="18" charset="0"/>
              <a:cs typeface="Times New Roman" panose="02020603050405020304" pitchFamily="18" charset="0"/>
            </a:endParaRPr>
          </a:p>
        </p:txBody>
      </p:sp>
      <p:sp>
        <p:nvSpPr>
          <p:cNvPr id="45" name="ZoneTexte 44">
            <a:extLst>
              <a:ext uri="{FF2B5EF4-FFF2-40B4-BE49-F238E27FC236}">
                <a16:creationId xmlns:a16="http://schemas.microsoft.com/office/drawing/2014/main" id="{9FED8DFD-4807-4A0E-92FE-A56533C302F0}"/>
              </a:ext>
            </a:extLst>
          </p:cNvPr>
          <p:cNvSpPr txBox="1"/>
          <p:nvPr/>
        </p:nvSpPr>
        <p:spPr>
          <a:xfrm>
            <a:off x="5221551" y="4030132"/>
            <a:ext cx="941283" cy="369332"/>
          </a:xfrm>
          <a:prstGeom prst="rect">
            <a:avLst/>
          </a:prstGeom>
          <a:noFill/>
        </p:spPr>
        <p:txBody>
          <a:bodyPr wrap="none" rtlCol="0">
            <a:spAutoFit/>
          </a:bodyPr>
          <a:lstStyle/>
          <a:p>
            <a:r>
              <a:rPr lang="fr-FR" b="1" dirty="0" err="1">
                <a:solidFill>
                  <a:srgbClr val="92D050"/>
                </a:solidFill>
                <a:latin typeface="Times New Roman" panose="02020603050405020304" pitchFamily="18" charset="0"/>
                <a:cs typeface="Times New Roman" panose="02020603050405020304" pitchFamily="18" charset="0"/>
              </a:rPr>
              <a:t>Sensors</a:t>
            </a:r>
            <a:endParaRPr lang="en-GB" b="1" dirty="0">
              <a:solidFill>
                <a:srgbClr val="92D050"/>
              </a:solidFill>
              <a:latin typeface="Times New Roman" panose="02020603050405020304" pitchFamily="18" charset="0"/>
              <a:cs typeface="Times New Roman" panose="02020603050405020304" pitchFamily="18" charset="0"/>
            </a:endParaRPr>
          </a:p>
        </p:txBody>
      </p:sp>
      <p:sp>
        <p:nvSpPr>
          <p:cNvPr id="46" name="ZoneTexte 45">
            <a:extLst>
              <a:ext uri="{FF2B5EF4-FFF2-40B4-BE49-F238E27FC236}">
                <a16:creationId xmlns:a16="http://schemas.microsoft.com/office/drawing/2014/main" id="{0399D4C8-9096-4694-A5E4-C6ABA89F1D6D}"/>
              </a:ext>
            </a:extLst>
          </p:cNvPr>
          <p:cNvSpPr txBox="1"/>
          <p:nvPr/>
        </p:nvSpPr>
        <p:spPr>
          <a:xfrm>
            <a:off x="8239377" y="3279624"/>
            <a:ext cx="1270541" cy="369332"/>
          </a:xfrm>
          <a:prstGeom prst="rect">
            <a:avLst/>
          </a:prstGeom>
          <a:noFill/>
        </p:spPr>
        <p:txBody>
          <a:bodyPr wrap="none" rtlCol="0">
            <a:spAutoFit/>
          </a:bodyPr>
          <a:lstStyle/>
          <a:p>
            <a:r>
              <a:rPr lang="fr-FR" b="1" dirty="0">
                <a:solidFill>
                  <a:schemeClr val="accent6">
                    <a:lumMod val="40000"/>
                    <a:lumOff val="60000"/>
                  </a:schemeClr>
                </a:solidFill>
                <a:latin typeface="Times New Roman" panose="02020603050405020304" pitchFamily="18" charset="0"/>
                <a:cs typeface="Times New Roman" panose="02020603050405020304" pitchFamily="18" charset="0"/>
              </a:rPr>
              <a:t>Ressources</a:t>
            </a:r>
            <a:endParaRPr lang="en-GB" b="1" dirty="0">
              <a:solidFill>
                <a:schemeClr val="accent6">
                  <a:lumMod val="40000"/>
                  <a:lumOff val="60000"/>
                </a:schemeClr>
              </a:solidFill>
              <a:latin typeface="Times New Roman" panose="02020603050405020304" pitchFamily="18" charset="0"/>
              <a:cs typeface="Times New Roman" panose="02020603050405020304" pitchFamily="18" charset="0"/>
            </a:endParaRPr>
          </a:p>
        </p:txBody>
      </p:sp>
      <p:sp>
        <p:nvSpPr>
          <p:cNvPr id="3" name="ZoneTexte 2">
            <a:extLst>
              <a:ext uri="{FF2B5EF4-FFF2-40B4-BE49-F238E27FC236}">
                <a16:creationId xmlns:a16="http://schemas.microsoft.com/office/drawing/2014/main" id="{3DE4F80A-ACF1-49B7-87AE-20A82AEE9849}"/>
              </a:ext>
            </a:extLst>
          </p:cNvPr>
          <p:cNvSpPr txBox="1"/>
          <p:nvPr/>
        </p:nvSpPr>
        <p:spPr>
          <a:xfrm>
            <a:off x="499481" y="348122"/>
            <a:ext cx="1776448" cy="369332"/>
          </a:xfrm>
          <a:prstGeom prst="rect">
            <a:avLst/>
          </a:prstGeom>
          <a:noFill/>
        </p:spPr>
        <p:txBody>
          <a:bodyPr wrap="none" rtlCol="0">
            <a:spAutoFit/>
          </a:bodyPr>
          <a:lstStyle/>
          <a:p>
            <a:r>
              <a:rPr lang="fr-FR" dirty="0"/>
              <a:t>The main </a:t>
            </a:r>
            <a:r>
              <a:rPr lang="fr-FR" dirty="0" err="1"/>
              <a:t>idea</a:t>
            </a:r>
            <a:endParaRPr lang="en-GB" dirty="0"/>
          </a:p>
        </p:txBody>
      </p:sp>
      <p:pic>
        <p:nvPicPr>
          <p:cNvPr id="5" name="Graphique 4" descr="Oreille">
            <a:extLst>
              <a:ext uri="{FF2B5EF4-FFF2-40B4-BE49-F238E27FC236}">
                <a16:creationId xmlns:a16="http://schemas.microsoft.com/office/drawing/2014/main" id="{B6C86663-F461-4AE7-A33A-A6B84EC549F7}"/>
              </a:ext>
            </a:extLst>
          </p:cNvPr>
          <p:cNvPicPr>
            <a:picLocks noChangeAspect="1"/>
          </p:cNvPicPr>
          <p:nvPr/>
        </p:nvPicPr>
        <p:blipFill>
          <a:blip r:embed="rId20">
            <a:extLst>
              <a:ext uri="{96DAC541-7B7A-43D3-8B79-37D633B846F1}">
                <asvg:svgBlip xmlns:asvg="http://schemas.microsoft.com/office/drawing/2016/SVG/main" r:embed="rId21"/>
              </a:ext>
            </a:extLst>
          </a:blip>
          <a:stretch>
            <a:fillRect/>
          </a:stretch>
        </p:blipFill>
        <p:spPr>
          <a:xfrm>
            <a:off x="5855675" y="4444413"/>
            <a:ext cx="914400" cy="914400"/>
          </a:xfrm>
          <a:prstGeom prst="rect">
            <a:avLst/>
          </a:prstGeom>
        </p:spPr>
      </p:pic>
    </p:spTree>
    <p:extLst>
      <p:ext uri="{BB962C8B-B14F-4D97-AF65-F5344CB8AC3E}">
        <p14:creationId xmlns:p14="http://schemas.microsoft.com/office/powerpoint/2010/main" val="19366561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3A47323-C1D5-4FF9-968A-64ABFA3C1E18}"/>
              </a:ext>
            </a:extLst>
          </p:cNvPr>
          <p:cNvSpPr>
            <a:spLocks noGrp="1"/>
          </p:cNvSpPr>
          <p:nvPr>
            <p:ph type="title"/>
          </p:nvPr>
        </p:nvSpPr>
        <p:spPr/>
        <p:txBody>
          <a:bodyPr/>
          <a:lstStyle/>
          <a:p>
            <a:r>
              <a:rPr lang="fr-FR" dirty="0"/>
              <a:t>Annexe</a:t>
            </a:r>
            <a:endParaRPr lang="en-GB" dirty="0"/>
          </a:p>
        </p:txBody>
      </p:sp>
      <p:pic>
        <p:nvPicPr>
          <p:cNvPr id="16" name="Espace réservé du contenu 15">
            <a:extLst>
              <a:ext uri="{FF2B5EF4-FFF2-40B4-BE49-F238E27FC236}">
                <a16:creationId xmlns:a16="http://schemas.microsoft.com/office/drawing/2014/main" id="{B2C4B2A4-24E6-4EA7-8EF4-F1B0389A247E}"/>
              </a:ext>
            </a:extLst>
          </p:cNvPr>
          <p:cNvPicPr>
            <a:picLocks noGrp="1" noChangeAspect="1"/>
          </p:cNvPicPr>
          <p:nvPr>
            <p:ph idx="1"/>
          </p:nvPr>
        </p:nvPicPr>
        <p:blipFill>
          <a:blip r:embed="rId2"/>
          <a:stretch>
            <a:fillRect/>
          </a:stretch>
        </p:blipFill>
        <p:spPr>
          <a:xfrm>
            <a:off x="7839108" y="2560399"/>
            <a:ext cx="1314450" cy="600075"/>
          </a:xfrm>
          <a:prstGeom prst="rect">
            <a:avLst/>
          </a:prstGeom>
        </p:spPr>
      </p:pic>
      <p:sp>
        <p:nvSpPr>
          <p:cNvPr id="4" name="ZoneTexte 3">
            <a:extLst>
              <a:ext uri="{FF2B5EF4-FFF2-40B4-BE49-F238E27FC236}">
                <a16:creationId xmlns:a16="http://schemas.microsoft.com/office/drawing/2014/main" id="{308043D7-F2FD-4D07-9420-385AA37319FD}"/>
              </a:ext>
            </a:extLst>
          </p:cNvPr>
          <p:cNvSpPr txBox="1"/>
          <p:nvPr/>
        </p:nvSpPr>
        <p:spPr>
          <a:xfrm>
            <a:off x="499481" y="348122"/>
            <a:ext cx="1754006" cy="369332"/>
          </a:xfrm>
          <a:prstGeom prst="rect">
            <a:avLst/>
          </a:prstGeom>
          <a:noFill/>
        </p:spPr>
        <p:txBody>
          <a:bodyPr wrap="none" rtlCol="0">
            <a:spAutoFit/>
          </a:bodyPr>
          <a:lstStyle/>
          <a:p>
            <a:r>
              <a:rPr lang="fr-FR" dirty="0"/>
              <a:t>The prototype</a:t>
            </a:r>
            <a:endParaRPr lang="en-GB" dirty="0"/>
          </a:p>
        </p:txBody>
      </p:sp>
      <p:cxnSp>
        <p:nvCxnSpPr>
          <p:cNvPr id="5" name="Connecteur droit avec flèche 4">
            <a:extLst>
              <a:ext uri="{FF2B5EF4-FFF2-40B4-BE49-F238E27FC236}">
                <a16:creationId xmlns:a16="http://schemas.microsoft.com/office/drawing/2014/main" id="{76B2BD43-8A32-4F05-90EE-F4CBE6F6B3AC}"/>
              </a:ext>
            </a:extLst>
          </p:cNvPr>
          <p:cNvCxnSpPr>
            <a:cxnSpLocks/>
          </p:cNvCxnSpPr>
          <p:nvPr/>
        </p:nvCxnSpPr>
        <p:spPr>
          <a:xfrm>
            <a:off x="6384258" y="989988"/>
            <a:ext cx="1526233" cy="1340211"/>
          </a:xfrm>
          <a:prstGeom prst="straightConnector1">
            <a:avLst/>
          </a:prstGeom>
          <a:ln w="76200">
            <a:solidFill>
              <a:schemeClr val="accent1">
                <a:lumMod val="60000"/>
                <a:lumOff val="40000"/>
                <a:alpha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 name="Connecteur droit avec flèche 5">
            <a:extLst>
              <a:ext uri="{FF2B5EF4-FFF2-40B4-BE49-F238E27FC236}">
                <a16:creationId xmlns:a16="http://schemas.microsoft.com/office/drawing/2014/main" id="{4FB2FE4C-19EC-481B-8A75-3B52BCC715A8}"/>
              </a:ext>
            </a:extLst>
          </p:cNvPr>
          <p:cNvCxnSpPr>
            <a:cxnSpLocks/>
          </p:cNvCxnSpPr>
          <p:nvPr/>
        </p:nvCxnSpPr>
        <p:spPr>
          <a:xfrm>
            <a:off x="5678751" y="1145219"/>
            <a:ext cx="0" cy="1606626"/>
          </a:xfrm>
          <a:prstGeom prst="straightConnector1">
            <a:avLst/>
          </a:prstGeom>
          <a:ln w="76200">
            <a:solidFill>
              <a:schemeClr val="accent1">
                <a:lumMod val="60000"/>
                <a:lumOff val="40000"/>
                <a:alpha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 name="Connecteur droit avec flèche 6">
            <a:extLst>
              <a:ext uri="{FF2B5EF4-FFF2-40B4-BE49-F238E27FC236}">
                <a16:creationId xmlns:a16="http://schemas.microsoft.com/office/drawing/2014/main" id="{5B6CFAE7-3CE4-4665-8A62-A74E96029C14}"/>
              </a:ext>
            </a:extLst>
          </p:cNvPr>
          <p:cNvCxnSpPr>
            <a:cxnSpLocks/>
          </p:cNvCxnSpPr>
          <p:nvPr/>
        </p:nvCxnSpPr>
        <p:spPr>
          <a:xfrm flipH="1">
            <a:off x="3426782" y="989988"/>
            <a:ext cx="1617845" cy="1380680"/>
          </a:xfrm>
          <a:prstGeom prst="straightConnector1">
            <a:avLst/>
          </a:prstGeom>
          <a:ln w="76200">
            <a:solidFill>
              <a:schemeClr val="accent1">
                <a:lumMod val="60000"/>
                <a:lumOff val="40000"/>
                <a:alpha val="6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8" name="ZoneTexte 7">
            <a:extLst>
              <a:ext uri="{FF2B5EF4-FFF2-40B4-BE49-F238E27FC236}">
                <a16:creationId xmlns:a16="http://schemas.microsoft.com/office/drawing/2014/main" id="{9035EBA5-A191-4017-9BC3-68668EEEC5A6}"/>
              </a:ext>
            </a:extLst>
          </p:cNvPr>
          <p:cNvSpPr txBox="1"/>
          <p:nvPr/>
        </p:nvSpPr>
        <p:spPr>
          <a:xfrm>
            <a:off x="2077435" y="3279624"/>
            <a:ext cx="928459" cy="369332"/>
          </a:xfrm>
          <a:prstGeom prst="rect">
            <a:avLst/>
          </a:prstGeom>
          <a:noFill/>
        </p:spPr>
        <p:txBody>
          <a:bodyPr wrap="none" rtlCol="0">
            <a:spAutoFit/>
          </a:bodyPr>
          <a:lstStyle/>
          <a:p>
            <a:r>
              <a:rPr lang="fr-FR" b="1" dirty="0">
                <a:solidFill>
                  <a:schemeClr val="bg1"/>
                </a:solidFill>
                <a:latin typeface="Times New Roman" panose="02020603050405020304" pitchFamily="18" charset="0"/>
                <a:cs typeface="Times New Roman" panose="02020603050405020304" pitchFamily="18" charset="0"/>
              </a:rPr>
              <a:t>Actions</a:t>
            </a:r>
            <a:endParaRPr lang="en-GB" b="1" dirty="0">
              <a:solidFill>
                <a:schemeClr val="bg1"/>
              </a:solidFill>
              <a:latin typeface="Times New Roman" panose="02020603050405020304" pitchFamily="18" charset="0"/>
              <a:cs typeface="Times New Roman" panose="02020603050405020304" pitchFamily="18" charset="0"/>
            </a:endParaRPr>
          </a:p>
        </p:txBody>
      </p:sp>
      <p:sp>
        <p:nvSpPr>
          <p:cNvPr id="9" name="ZoneTexte 8">
            <a:extLst>
              <a:ext uri="{FF2B5EF4-FFF2-40B4-BE49-F238E27FC236}">
                <a16:creationId xmlns:a16="http://schemas.microsoft.com/office/drawing/2014/main" id="{BC7F6B83-CFA6-428A-9163-505D9408D6D0}"/>
              </a:ext>
            </a:extLst>
          </p:cNvPr>
          <p:cNvSpPr txBox="1"/>
          <p:nvPr/>
        </p:nvSpPr>
        <p:spPr>
          <a:xfrm>
            <a:off x="5221551" y="4030132"/>
            <a:ext cx="941283" cy="369332"/>
          </a:xfrm>
          <a:prstGeom prst="rect">
            <a:avLst/>
          </a:prstGeom>
          <a:noFill/>
        </p:spPr>
        <p:txBody>
          <a:bodyPr wrap="none" rtlCol="0">
            <a:spAutoFit/>
          </a:bodyPr>
          <a:lstStyle/>
          <a:p>
            <a:r>
              <a:rPr lang="fr-FR" b="1" dirty="0" err="1">
                <a:solidFill>
                  <a:srgbClr val="92D050"/>
                </a:solidFill>
                <a:latin typeface="Times New Roman" panose="02020603050405020304" pitchFamily="18" charset="0"/>
                <a:cs typeface="Times New Roman" panose="02020603050405020304" pitchFamily="18" charset="0"/>
              </a:rPr>
              <a:t>Sensors</a:t>
            </a:r>
            <a:endParaRPr lang="en-GB" b="1" dirty="0">
              <a:solidFill>
                <a:srgbClr val="92D050"/>
              </a:solidFill>
              <a:latin typeface="Times New Roman" panose="02020603050405020304" pitchFamily="18" charset="0"/>
              <a:cs typeface="Times New Roman" panose="02020603050405020304" pitchFamily="18" charset="0"/>
            </a:endParaRPr>
          </a:p>
        </p:txBody>
      </p:sp>
      <p:sp>
        <p:nvSpPr>
          <p:cNvPr id="10" name="ZoneTexte 9">
            <a:extLst>
              <a:ext uri="{FF2B5EF4-FFF2-40B4-BE49-F238E27FC236}">
                <a16:creationId xmlns:a16="http://schemas.microsoft.com/office/drawing/2014/main" id="{9A0D750E-6B64-4F6A-9699-6D981AE0E69F}"/>
              </a:ext>
            </a:extLst>
          </p:cNvPr>
          <p:cNvSpPr txBox="1"/>
          <p:nvPr/>
        </p:nvSpPr>
        <p:spPr>
          <a:xfrm>
            <a:off x="8239377" y="3279624"/>
            <a:ext cx="1270541" cy="369332"/>
          </a:xfrm>
          <a:prstGeom prst="rect">
            <a:avLst/>
          </a:prstGeom>
          <a:noFill/>
        </p:spPr>
        <p:txBody>
          <a:bodyPr wrap="none" rtlCol="0">
            <a:spAutoFit/>
          </a:bodyPr>
          <a:lstStyle/>
          <a:p>
            <a:r>
              <a:rPr lang="fr-FR" b="1" dirty="0">
                <a:solidFill>
                  <a:schemeClr val="accent6">
                    <a:lumMod val="40000"/>
                    <a:lumOff val="60000"/>
                  </a:schemeClr>
                </a:solidFill>
                <a:latin typeface="Times New Roman" panose="02020603050405020304" pitchFamily="18" charset="0"/>
                <a:cs typeface="Times New Roman" panose="02020603050405020304" pitchFamily="18" charset="0"/>
              </a:rPr>
              <a:t>Ressources</a:t>
            </a:r>
            <a:endParaRPr lang="en-GB" b="1" dirty="0">
              <a:solidFill>
                <a:schemeClr val="accent6">
                  <a:lumMod val="40000"/>
                  <a:lumOff val="60000"/>
                </a:schemeClr>
              </a:solidFill>
              <a:latin typeface="Times New Roman" panose="02020603050405020304" pitchFamily="18" charset="0"/>
              <a:cs typeface="Times New Roman" panose="02020603050405020304" pitchFamily="18" charset="0"/>
            </a:endParaRPr>
          </a:p>
        </p:txBody>
      </p:sp>
      <p:pic>
        <p:nvPicPr>
          <p:cNvPr id="12" name="Image 11">
            <a:extLst>
              <a:ext uri="{FF2B5EF4-FFF2-40B4-BE49-F238E27FC236}">
                <a16:creationId xmlns:a16="http://schemas.microsoft.com/office/drawing/2014/main" id="{460BFFBA-E30E-4BA2-B5A0-8B77D3024A79}"/>
              </a:ext>
            </a:extLst>
          </p:cNvPr>
          <p:cNvPicPr>
            <a:picLocks noChangeAspect="1"/>
          </p:cNvPicPr>
          <p:nvPr/>
        </p:nvPicPr>
        <p:blipFill>
          <a:blip r:embed="rId3"/>
          <a:stretch>
            <a:fillRect/>
          </a:stretch>
        </p:blipFill>
        <p:spPr>
          <a:xfrm>
            <a:off x="4979375" y="218769"/>
            <a:ext cx="1333500" cy="619125"/>
          </a:xfrm>
          <a:prstGeom prst="rect">
            <a:avLst/>
          </a:prstGeom>
        </p:spPr>
      </p:pic>
      <p:pic>
        <p:nvPicPr>
          <p:cNvPr id="13" name="Image 12">
            <a:extLst>
              <a:ext uri="{FF2B5EF4-FFF2-40B4-BE49-F238E27FC236}">
                <a16:creationId xmlns:a16="http://schemas.microsoft.com/office/drawing/2014/main" id="{26956F3D-9551-4FC1-8071-92FE32D0ABE2}"/>
              </a:ext>
            </a:extLst>
          </p:cNvPr>
          <p:cNvPicPr>
            <a:picLocks noChangeAspect="1"/>
          </p:cNvPicPr>
          <p:nvPr/>
        </p:nvPicPr>
        <p:blipFill>
          <a:blip r:embed="rId4"/>
          <a:stretch>
            <a:fillRect/>
          </a:stretch>
        </p:blipFill>
        <p:spPr>
          <a:xfrm>
            <a:off x="2102807" y="2514600"/>
            <a:ext cx="1323975" cy="609600"/>
          </a:xfrm>
          <a:prstGeom prst="rect">
            <a:avLst/>
          </a:prstGeom>
        </p:spPr>
      </p:pic>
      <p:pic>
        <p:nvPicPr>
          <p:cNvPr id="15" name="Image 14">
            <a:extLst>
              <a:ext uri="{FF2B5EF4-FFF2-40B4-BE49-F238E27FC236}">
                <a16:creationId xmlns:a16="http://schemas.microsoft.com/office/drawing/2014/main" id="{492195D9-84DC-4159-939B-CED361C5BBCD}"/>
              </a:ext>
            </a:extLst>
          </p:cNvPr>
          <p:cNvPicPr>
            <a:picLocks noChangeAspect="1"/>
          </p:cNvPicPr>
          <p:nvPr/>
        </p:nvPicPr>
        <p:blipFill>
          <a:blip r:embed="rId5"/>
          <a:stretch>
            <a:fillRect/>
          </a:stretch>
        </p:blipFill>
        <p:spPr>
          <a:xfrm>
            <a:off x="4235704" y="3279623"/>
            <a:ext cx="1314450" cy="600075"/>
          </a:xfrm>
          <a:prstGeom prst="rect">
            <a:avLst/>
          </a:prstGeom>
        </p:spPr>
      </p:pic>
      <p:pic>
        <p:nvPicPr>
          <p:cNvPr id="3" name="Image 2">
            <a:extLst>
              <a:ext uri="{FF2B5EF4-FFF2-40B4-BE49-F238E27FC236}">
                <a16:creationId xmlns:a16="http://schemas.microsoft.com/office/drawing/2014/main" id="{4D792693-4505-4101-BD7F-57D56B4C40E6}"/>
              </a:ext>
            </a:extLst>
          </p:cNvPr>
          <p:cNvPicPr>
            <a:picLocks noChangeAspect="1"/>
          </p:cNvPicPr>
          <p:nvPr/>
        </p:nvPicPr>
        <p:blipFill>
          <a:blip r:embed="rId6"/>
          <a:stretch>
            <a:fillRect/>
          </a:stretch>
        </p:blipFill>
        <p:spPr>
          <a:xfrm>
            <a:off x="5832925" y="3279624"/>
            <a:ext cx="1314450" cy="600075"/>
          </a:xfrm>
          <a:prstGeom prst="rect">
            <a:avLst/>
          </a:prstGeom>
        </p:spPr>
      </p:pic>
    </p:spTree>
    <p:extLst>
      <p:ext uri="{BB962C8B-B14F-4D97-AF65-F5344CB8AC3E}">
        <p14:creationId xmlns:p14="http://schemas.microsoft.com/office/powerpoint/2010/main" val="21128166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0A45B33-4349-4205-A596-A72ABD8F0A69}"/>
              </a:ext>
            </a:extLst>
          </p:cNvPr>
          <p:cNvSpPr>
            <a:spLocks noGrp="1"/>
          </p:cNvSpPr>
          <p:nvPr>
            <p:ph type="title"/>
          </p:nvPr>
        </p:nvSpPr>
        <p:spPr>
          <a:xfrm>
            <a:off x="684212" y="4487332"/>
            <a:ext cx="8534400" cy="1507067"/>
          </a:xfrm>
        </p:spPr>
        <p:txBody>
          <a:bodyPr/>
          <a:lstStyle/>
          <a:p>
            <a:r>
              <a:rPr lang="fr-FR"/>
              <a:t>Sources</a:t>
            </a:r>
            <a:endParaRPr lang="en-GB" dirty="0"/>
          </a:p>
        </p:txBody>
      </p:sp>
      <p:sp>
        <p:nvSpPr>
          <p:cNvPr id="3" name="Espace réservé du contenu 2">
            <a:extLst>
              <a:ext uri="{FF2B5EF4-FFF2-40B4-BE49-F238E27FC236}">
                <a16:creationId xmlns:a16="http://schemas.microsoft.com/office/drawing/2014/main" id="{825892DE-953F-4021-9EA2-14E93075BB41}"/>
              </a:ext>
            </a:extLst>
          </p:cNvPr>
          <p:cNvSpPr>
            <a:spLocks noGrp="1"/>
          </p:cNvSpPr>
          <p:nvPr>
            <p:ph idx="1"/>
          </p:nvPr>
        </p:nvSpPr>
        <p:spPr>
          <a:xfrm>
            <a:off x="684212" y="685800"/>
            <a:ext cx="8534400" cy="3615267"/>
          </a:xfrm>
        </p:spPr>
        <p:txBody>
          <a:bodyPr/>
          <a:lstStyle/>
          <a:p>
            <a:r>
              <a:rPr lang="fr-FR"/>
              <a:t>Annexe prototype: </a:t>
            </a:r>
            <a:r>
              <a:rPr lang="en-GB">
                <a:hlinkClick r:id="rId2"/>
              </a:rPr>
              <a:t>https://www.draw.io/</a:t>
            </a:r>
            <a:endParaRPr lang="en-GB" dirty="0"/>
          </a:p>
        </p:txBody>
      </p:sp>
    </p:spTree>
    <p:extLst>
      <p:ext uri="{BB962C8B-B14F-4D97-AF65-F5344CB8AC3E}">
        <p14:creationId xmlns:p14="http://schemas.microsoft.com/office/powerpoint/2010/main" val="14898630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7000"/>
                <a:hueMod val="92000"/>
                <a:satMod val="169000"/>
                <a:lumMod val="164000"/>
              </a:schemeClr>
            </a:gs>
            <a:gs pos="100000">
              <a:schemeClr val="bg2">
                <a:shade val="96000"/>
                <a:satMod val="120000"/>
                <a:lumMod val="90000"/>
              </a:schemeClr>
            </a:gs>
          </a:gsLst>
          <a:path path="circle">
            <a:fillToRect b="100000"/>
          </a:path>
        </a:gra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C33F367-76E5-4D2A-96B1-4FD443CDD1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10000">
                <a:schemeClr val="dk2">
                  <a:tint val="97000"/>
                  <a:hueMod val="92000"/>
                  <a:satMod val="169000"/>
                  <a:lumMod val="164000"/>
                </a:schemeClr>
              </a:gs>
              <a:gs pos="100000">
                <a:schemeClr val="dk2">
                  <a:shade val="96000"/>
                  <a:satMod val="120000"/>
                  <a:lumMod val="90000"/>
                </a:schemeClr>
              </a:gs>
            </a:gsLst>
            <a:lin ang="6120000" scaled="1"/>
          </a:gradFill>
          <a:ln>
            <a:noFill/>
          </a:ln>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a:p>
        </p:txBody>
      </p:sp>
      <p:sp>
        <p:nvSpPr>
          <p:cNvPr id="12" name="Snip Diagonal Corner Rectangle 21">
            <a:extLst>
              <a:ext uri="{FF2B5EF4-FFF2-40B4-BE49-F238E27FC236}">
                <a16:creationId xmlns:a16="http://schemas.microsoft.com/office/drawing/2014/main" id="{6F769419-3E73-449D-B62A-0CDEC946A6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8129873" cy="6858002"/>
          </a:xfrm>
          <a:prstGeom prst="snip2DiagRect">
            <a:avLst>
              <a:gd name="adj1" fmla="val 0"/>
              <a:gd name="adj2" fmla="val 0"/>
            </a:avLst>
          </a:prstGeom>
          <a:solidFill>
            <a:schemeClr val="bg1">
              <a:alpha val="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A6515200-42F9-488F-9895-6CDBCD1E87C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5" name="Straight Connector 14">
              <a:extLst>
                <a:ext uri="{FF2B5EF4-FFF2-40B4-BE49-F238E27FC236}">
                  <a16:creationId xmlns:a16="http://schemas.microsoft.com/office/drawing/2014/main" id="{43185F0E-78D5-4C2D-9239-D3515B44883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D5BD9142-FF9C-4EED-A027-18D095481BB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42F547D3-9752-4481-B3A8-50E08610B8E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F1999C2F-3D0D-4813-9696-83630A6FEAB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EC737390-C9CA-456B-9F40-D7A76EA242E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2" name="Titre 1">
            <a:extLst>
              <a:ext uri="{FF2B5EF4-FFF2-40B4-BE49-F238E27FC236}">
                <a16:creationId xmlns:a16="http://schemas.microsoft.com/office/drawing/2014/main" id="{91F2D697-AEBD-4258-8341-1E8F9EDF1DFB}"/>
              </a:ext>
            </a:extLst>
          </p:cNvPr>
          <p:cNvSpPr>
            <a:spLocks noGrp="1"/>
          </p:cNvSpPr>
          <p:nvPr>
            <p:ph type="title"/>
          </p:nvPr>
        </p:nvSpPr>
        <p:spPr>
          <a:xfrm>
            <a:off x="8588661" y="941424"/>
            <a:ext cx="3043896" cy="3248611"/>
          </a:xfrm>
        </p:spPr>
        <p:txBody>
          <a:bodyPr>
            <a:normAutofit/>
          </a:bodyPr>
          <a:lstStyle/>
          <a:p>
            <a:r>
              <a:rPr lang="fr-FR" sz="3100">
                <a:solidFill>
                  <a:srgbClr val="FFFFFF"/>
                </a:solidFill>
              </a:rPr>
              <a:t>Environment</a:t>
            </a:r>
            <a:endParaRPr lang="en-GB" sz="3100">
              <a:solidFill>
                <a:srgbClr val="FFFFFF"/>
              </a:solidFill>
            </a:endParaRPr>
          </a:p>
        </p:txBody>
      </p:sp>
      <p:graphicFrame>
        <p:nvGraphicFramePr>
          <p:cNvPr id="5" name="Espace réservé du contenu 2">
            <a:extLst>
              <a:ext uri="{FF2B5EF4-FFF2-40B4-BE49-F238E27FC236}">
                <a16:creationId xmlns:a16="http://schemas.microsoft.com/office/drawing/2014/main" id="{9C052EF2-23D5-4840-B6B1-5F32104F68AC}"/>
              </a:ext>
            </a:extLst>
          </p:cNvPr>
          <p:cNvGraphicFramePr>
            <a:graphicFrameLocks noGrp="1"/>
          </p:cNvGraphicFramePr>
          <p:nvPr>
            <p:ph idx="1"/>
            <p:extLst>
              <p:ext uri="{D42A27DB-BD31-4B8C-83A1-F6EECF244321}">
                <p14:modId xmlns:p14="http://schemas.microsoft.com/office/powerpoint/2010/main" val="3871919060"/>
              </p:ext>
            </p:extLst>
          </p:nvPr>
        </p:nvGraphicFramePr>
        <p:xfrm>
          <a:off x="940645" y="941424"/>
          <a:ext cx="6190459" cy="47687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027105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 coins arrondis 8">
            <a:extLst>
              <a:ext uri="{FF2B5EF4-FFF2-40B4-BE49-F238E27FC236}">
                <a16:creationId xmlns:a16="http://schemas.microsoft.com/office/drawing/2014/main" id="{F1CFE77F-98E2-4A55-A3D6-33FBEF813D9F}"/>
              </a:ext>
            </a:extLst>
          </p:cNvPr>
          <p:cNvSpPr/>
          <p:nvPr/>
        </p:nvSpPr>
        <p:spPr>
          <a:xfrm>
            <a:off x="665822" y="2574524"/>
            <a:ext cx="4810579" cy="2974020"/>
          </a:xfrm>
          <a:prstGeom prst="round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fr-FR" dirty="0"/>
          </a:p>
          <a:p>
            <a:endParaRPr lang="fr-FR" dirty="0"/>
          </a:p>
          <a:p>
            <a:endParaRPr lang="fr-FR" dirty="0"/>
          </a:p>
          <a:p>
            <a:endParaRPr lang="fr-FR" dirty="0"/>
          </a:p>
          <a:p>
            <a:endParaRPr lang="fr-FR" dirty="0"/>
          </a:p>
          <a:p>
            <a:endParaRPr lang="fr-FR" dirty="0"/>
          </a:p>
          <a:p>
            <a:endParaRPr lang="fr-FR" dirty="0"/>
          </a:p>
          <a:p>
            <a:endParaRPr lang="fr-FR" dirty="0"/>
          </a:p>
          <a:p>
            <a:r>
              <a:rPr lang="fr-FR" dirty="0"/>
              <a:t>Weak AI</a:t>
            </a:r>
            <a:endParaRPr lang="en-GB" dirty="0"/>
          </a:p>
        </p:txBody>
      </p:sp>
      <p:sp>
        <p:nvSpPr>
          <p:cNvPr id="2" name="Titre 1">
            <a:extLst>
              <a:ext uri="{FF2B5EF4-FFF2-40B4-BE49-F238E27FC236}">
                <a16:creationId xmlns:a16="http://schemas.microsoft.com/office/drawing/2014/main" id="{04581F43-D57A-4533-9B0C-D102DDD60DE2}"/>
              </a:ext>
            </a:extLst>
          </p:cNvPr>
          <p:cNvSpPr>
            <a:spLocks noGrp="1"/>
          </p:cNvSpPr>
          <p:nvPr>
            <p:ph type="title"/>
          </p:nvPr>
        </p:nvSpPr>
        <p:spPr>
          <a:xfrm>
            <a:off x="684212" y="5241935"/>
            <a:ext cx="8534400" cy="1507067"/>
          </a:xfrm>
        </p:spPr>
        <p:txBody>
          <a:bodyPr/>
          <a:lstStyle/>
          <a:p>
            <a:r>
              <a:rPr lang="fr-FR" dirty="0"/>
              <a:t>Weak IA and Strong IA</a:t>
            </a:r>
            <a:endParaRPr lang="en-GB" dirty="0"/>
          </a:p>
        </p:txBody>
      </p:sp>
      <p:sp>
        <p:nvSpPr>
          <p:cNvPr id="3" name="Espace réservé du contenu 2">
            <a:extLst>
              <a:ext uri="{FF2B5EF4-FFF2-40B4-BE49-F238E27FC236}">
                <a16:creationId xmlns:a16="http://schemas.microsoft.com/office/drawing/2014/main" id="{99D4B22A-53DB-4023-B6F3-71D686A8F429}"/>
              </a:ext>
            </a:extLst>
          </p:cNvPr>
          <p:cNvSpPr>
            <a:spLocks noGrp="1"/>
          </p:cNvSpPr>
          <p:nvPr>
            <p:ph idx="1"/>
          </p:nvPr>
        </p:nvSpPr>
        <p:spPr>
          <a:xfrm>
            <a:off x="684212" y="685800"/>
            <a:ext cx="10989924" cy="2288219"/>
          </a:xfrm>
        </p:spPr>
        <p:txBody>
          <a:bodyPr>
            <a:normAutofit lnSpcReduction="10000"/>
          </a:bodyPr>
          <a:lstStyle/>
          <a:p>
            <a:r>
              <a:rPr lang="en-GB" dirty="0"/>
              <a:t>“Weak artificial intelligence (weak AI), is artificial intelligence that implements a limited part of mind, or as narrow AI, is focused on one narrow task. In John Searle's terms it “would be useful for testing hypothesis about minds, but would not actually be minds” “ from Wikipedia</a:t>
            </a:r>
          </a:p>
          <a:p>
            <a:r>
              <a:rPr lang="en-GB" dirty="0"/>
              <a:t> ”Strong artificial intelligence (strong AI) is the speculative intelligence of a machine that has the capacity to understand or learn any intellectual task that a human being can” </a:t>
            </a:r>
            <a:r>
              <a:rPr lang="en-GB"/>
              <a:t>from Wikipedia</a:t>
            </a:r>
            <a:endParaRPr lang="en-GB" dirty="0"/>
          </a:p>
          <a:p>
            <a:endParaRPr lang="en-GB" dirty="0"/>
          </a:p>
          <a:p>
            <a:endParaRPr lang="en-GB" dirty="0"/>
          </a:p>
        </p:txBody>
      </p:sp>
      <p:sp>
        <p:nvSpPr>
          <p:cNvPr id="4" name="Ellipse 3">
            <a:extLst>
              <a:ext uri="{FF2B5EF4-FFF2-40B4-BE49-F238E27FC236}">
                <a16:creationId xmlns:a16="http://schemas.microsoft.com/office/drawing/2014/main" id="{AC80E051-2046-4C72-8127-9A9044A13D05}"/>
              </a:ext>
            </a:extLst>
          </p:cNvPr>
          <p:cNvSpPr/>
          <p:nvPr/>
        </p:nvSpPr>
        <p:spPr>
          <a:xfrm>
            <a:off x="2524110" y="3718851"/>
            <a:ext cx="728281" cy="723280"/>
          </a:xfrm>
          <a:prstGeom prst="ellipse">
            <a:avLst/>
          </a:prstGeom>
          <a:solidFill>
            <a:schemeClr val="accent1">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ML</a:t>
            </a:r>
            <a:endParaRPr lang="en-GB" dirty="0"/>
          </a:p>
        </p:txBody>
      </p:sp>
      <p:sp>
        <p:nvSpPr>
          <p:cNvPr id="6" name="Ellipse 5">
            <a:extLst>
              <a:ext uri="{FF2B5EF4-FFF2-40B4-BE49-F238E27FC236}">
                <a16:creationId xmlns:a16="http://schemas.microsoft.com/office/drawing/2014/main" id="{5AFD6155-6201-4209-83BA-519691B23877}"/>
              </a:ext>
            </a:extLst>
          </p:cNvPr>
          <p:cNvSpPr/>
          <p:nvPr/>
        </p:nvSpPr>
        <p:spPr>
          <a:xfrm>
            <a:off x="3363517" y="3303364"/>
            <a:ext cx="1217359" cy="407078"/>
          </a:xfrm>
          <a:prstGeom prst="ellipse">
            <a:avLst/>
          </a:prstGeom>
          <a:solidFill>
            <a:schemeClr val="accent1">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Vision</a:t>
            </a:r>
            <a:endParaRPr lang="en-GB" dirty="0"/>
          </a:p>
        </p:txBody>
      </p:sp>
      <p:sp>
        <p:nvSpPr>
          <p:cNvPr id="7" name="Ellipse 6">
            <a:extLst>
              <a:ext uri="{FF2B5EF4-FFF2-40B4-BE49-F238E27FC236}">
                <a16:creationId xmlns:a16="http://schemas.microsoft.com/office/drawing/2014/main" id="{EC000436-8A5D-4F20-BE29-74EF1D1B49E0}"/>
              </a:ext>
            </a:extLst>
          </p:cNvPr>
          <p:cNvSpPr/>
          <p:nvPr/>
        </p:nvSpPr>
        <p:spPr>
          <a:xfrm>
            <a:off x="743984" y="3208677"/>
            <a:ext cx="1590841" cy="675306"/>
          </a:xfrm>
          <a:prstGeom prst="ellipse">
            <a:avLst/>
          </a:prstGeom>
          <a:solidFill>
            <a:schemeClr val="accent1">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Speech</a:t>
            </a:r>
            <a:endParaRPr lang="en-GB" dirty="0"/>
          </a:p>
        </p:txBody>
      </p:sp>
      <p:sp>
        <p:nvSpPr>
          <p:cNvPr id="8" name="Ellipse 7">
            <a:extLst>
              <a:ext uri="{FF2B5EF4-FFF2-40B4-BE49-F238E27FC236}">
                <a16:creationId xmlns:a16="http://schemas.microsoft.com/office/drawing/2014/main" id="{E7407A93-F21C-4FA3-9FD3-16783859255B}"/>
              </a:ext>
            </a:extLst>
          </p:cNvPr>
          <p:cNvSpPr/>
          <p:nvPr/>
        </p:nvSpPr>
        <p:spPr>
          <a:xfrm>
            <a:off x="2119690" y="4628815"/>
            <a:ext cx="1530131" cy="675306"/>
          </a:xfrm>
          <a:prstGeom prst="ellipse">
            <a:avLst/>
          </a:prstGeom>
          <a:solidFill>
            <a:schemeClr val="accent1">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Expert </a:t>
            </a:r>
            <a:r>
              <a:rPr lang="fr-FR" dirty="0" err="1"/>
              <a:t>systems</a:t>
            </a:r>
            <a:endParaRPr lang="en-GB" dirty="0"/>
          </a:p>
        </p:txBody>
      </p:sp>
      <p:sp>
        <p:nvSpPr>
          <p:cNvPr id="10" name="Rectangle : coins arrondis 9">
            <a:extLst>
              <a:ext uri="{FF2B5EF4-FFF2-40B4-BE49-F238E27FC236}">
                <a16:creationId xmlns:a16="http://schemas.microsoft.com/office/drawing/2014/main" id="{6864F216-A0BE-4F8A-AF5F-A8A3582863B5}"/>
              </a:ext>
            </a:extLst>
          </p:cNvPr>
          <p:cNvSpPr/>
          <p:nvPr/>
        </p:nvSpPr>
        <p:spPr>
          <a:xfrm>
            <a:off x="6819528" y="2574524"/>
            <a:ext cx="4810579" cy="2974020"/>
          </a:xfrm>
          <a:prstGeom prst="round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fr-FR" dirty="0"/>
          </a:p>
          <a:p>
            <a:endParaRPr lang="fr-FR" dirty="0"/>
          </a:p>
          <a:p>
            <a:endParaRPr lang="fr-FR" dirty="0"/>
          </a:p>
          <a:p>
            <a:endParaRPr lang="fr-FR" dirty="0"/>
          </a:p>
          <a:p>
            <a:endParaRPr lang="fr-FR" dirty="0"/>
          </a:p>
          <a:p>
            <a:endParaRPr lang="fr-FR" dirty="0"/>
          </a:p>
          <a:p>
            <a:endParaRPr lang="fr-FR" dirty="0"/>
          </a:p>
          <a:p>
            <a:endParaRPr lang="fr-FR" dirty="0"/>
          </a:p>
          <a:p>
            <a:r>
              <a:rPr lang="fr-FR" dirty="0"/>
              <a:t>Strong AI</a:t>
            </a:r>
            <a:endParaRPr lang="en-GB" dirty="0"/>
          </a:p>
        </p:txBody>
      </p:sp>
      <p:sp>
        <p:nvSpPr>
          <p:cNvPr id="11" name="Ellipse 10">
            <a:extLst>
              <a:ext uri="{FF2B5EF4-FFF2-40B4-BE49-F238E27FC236}">
                <a16:creationId xmlns:a16="http://schemas.microsoft.com/office/drawing/2014/main" id="{1E61E1E7-8B05-4DFD-A2DC-A68656E0D4B6}"/>
              </a:ext>
            </a:extLst>
          </p:cNvPr>
          <p:cNvSpPr/>
          <p:nvPr/>
        </p:nvSpPr>
        <p:spPr>
          <a:xfrm>
            <a:off x="7103871" y="4147662"/>
            <a:ext cx="4378998" cy="859228"/>
          </a:xfrm>
          <a:prstGeom prst="ellipse">
            <a:avLst/>
          </a:prstGeom>
          <a:solidFill>
            <a:schemeClr val="accent1">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a:t>Dynamic </a:t>
            </a:r>
            <a:r>
              <a:rPr lang="fr-FR" sz="1400" dirty="0" err="1"/>
              <a:t>Reinforcement</a:t>
            </a:r>
            <a:r>
              <a:rPr lang="fr-FR" sz="1400" dirty="0"/>
              <a:t> Learning</a:t>
            </a:r>
            <a:endParaRPr lang="en-GB" sz="1400" dirty="0"/>
          </a:p>
        </p:txBody>
      </p:sp>
      <p:sp>
        <p:nvSpPr>
          <p:cNvPr id="12" name="Ellipse 11">
            <a:extLst>
              <a:ext uri="{FF2B5EF4-FFF2-40B4-BE49-F238E27FC236}">
                <a16:creationId xmlns:a16="http://schemas.microsoft.com/office/drawing/2014/main" id="{CEE491A8-5BFD-4C5F-B64C-AA1C691FAD2C}"/>
              </a:ext>
            </a:extLst>
          </p:cNvPr>
          <p:cNvSpPr/>
          <p:nvPr/>
        </p:nvSpPr>
        <p:spPr>
          <a:xfrm>
            <a:off x="9898031" y="3332409"/>
            <a:ext cx="1217359" cy="407078"/>
          </a:xfrm>
          <a:prstGeom prst="ellipse">
            <a:avLst/>
          </a:prstGeom>
          <a:solidFill>
            <a:schemeClr val="accent1">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Vision</a:t>
            </a:r>
            <a:endParaRPr lang="en-GB" dirty="0"/>
          </a:p>
        </p:txBody>
      </p:sp>
      <p:sp>
        <p:nvSpPr>
          <p:cNvPr id="13" name="Ellipse 12">
            <a:extLst>
              <a:ext uri="{FF2B5EF4-FFF2-40B4-BE49-F238E27FC236}">
                <a16:creationId xmlns:a16="http://schemas.microsoft.com/office/drawing/2014/main" id="{94631795-6C92-4516-9C0C-E09D0B888AA6}"/>
              </a:ext>
            </a:extLst>
          </p:cNvPr>
          <p:cNvSpPr/>
          <p:nvPr/>
        </p:nvSpPr>
        <p:spPr>
          <a:xfrm>
            <a:off x="6965781" y="3288850"/>
            <a:ext cx="1590841" cy="675306"/>
          </a:xfrm>
          <a:prstGeom prst="ellipse">
            <a:avLst/>
          </a:prstGeom>
          <a:solidFill>
            <a:schemeClr val="accent1">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Speech</a:t>
            </a:r>
            <a:endParaRPr lang="en-GB" dirty="0"/>
          </a:p>
        </p:txBody>
      </p:sp>
      <p:sp>
        <p:nvSpPr>
          <p:cNvPr id="14" name="Ellipse 13">
            <a:extLst>
              <a:ext uri="{FF2B5EF4-FFF2-40B4-BE49-F238E27FC236}">
                <a16:creationId xmlns:a16="http://schemas.microsoft.com/office/drawing/2014/main" id="{F7AE7EBD-FAB3-4FD3-BD2E-500D60D84FC4}"/>
              </a:ext>
            </a:extLst>
          </p:cNvPr>
          <p:cNvSpPr/>
          <p:nvPr/>
        </p:nvSpPr>
        <p:spPr>
          <a:xfrm>
            <a:off x="8287927" y="2688196"/>
            <a:ext cx="1873780" cy="675306"/>
          </a:xfrm>
          <a:prstGeom prst="ellipse">
            <a:avLst/>
          </a:prstGeom>
          <a:solidFill>
            <a:schemeClr val="accent1">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err="1"/>
              <a:t>Conscious</a:t>
            </a:r>
            <a:endParaRPr lang="en-GB" dirty="0"/>
          </a:p>
        </p:txBody>
      </p:sp>
    </p:spTree>
    <p:extLst>
      <p:ext uri="{BB962C8B-B14F-4D97-AF65-F5344CB8AC3E}">
        <p14:creationId xmlns:p14="http://schemas.microsoft.com/office/powerpoint/2010/main" val="40603822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D6D244C-3912-4AA1-942A-E7AA3B670E60}"/>
              </a:ext>
            </a:extLst>
          </p:cNvPr>
          <p:cNvSpPr>
            <a:spLocks noGrp="1"/>
          </p:cNvSpPr>
          <p:nvPr>
            <p:ph type="title"/>
          </p:nvPr>
        </p:nvSpPr>
        <p:spPr/>
        <p:txBody>
          <a:bodyPr/>
          <a:lstStyle/>
          <a:p>
            <a:r>
              <a:rPr lang="fr-FR" dirty="0" err="1"/>
              <a:t>Reinforcement</a:t>
            </a:r>
            <a:r>
              <a:rPr lang="fr-FR" dirty="0"/>
              <a:t> </a:t>
            </a:r>
            <a:r>
              <a:rPr lang="fr-FR" dirty="0" err="1"/>
              <a:t>learning</a:t>
            </a:r>
            <a:endParaRPr lang="en-GB" dirty="0"/>
          </a:p>
        </p:txBody>
      </p:sp>
      <p:sp>
        <p:nvSpPr>
          <p:cNvPr id="3" name="Espace réservé du contenu 2">
            <a:extLst>
              <a:ext uri="{FF2B5EF4-FFF2-40B4-BE49-F238E27FC236}">
                <a16:creationId xmlns:a16="http://schemas.microsoft.com/office/drawing/2014/main" id="{6CA0B2F4-9F91-47B3-873F-F2B565C0B68D}"/>
              </a:ext>
            </a:extLst>
          </p:cNvPr>
          <p:cNvSpPr>
            <a:spLocks noGrp="1"/>
          </p:cNvSpPr>
          <p:nvPr>
            <p:ph idx="1"/>
          </p:nvPr>
        </p:nvSpPr>
        <p:spPr/>
        <p:txBody>
          <a:bodyPr/>
          <a:lstStyle/>
          <a:p>
            <a:r>
              <a:rPr lang="fr-FR" dirty="0"/>
              <a:t>Policy:  </a:t>
            </a:r>
          </a:p>
          <a:p>
            <a:r>
              <a:rPr lang="fr-FR" dirty="0"/>
              <a:t>State value-fonction:</a:t>
            </a:r>
          </a:p>
          <a:p>
            <a:r>
              <a:rPr lang="fr-FR" dirty="0" err="1"/>
              <a:t>Explains</a:t>
            </a:r>
            <a:r>
              <a:rPr lang="fr-FR" dirty="0"/>
              <a:t> </a:t>
            </a:r>
            <a:r>
              <a:rPr lang="fr-FR" dirty="0" err="1"/>
              <a:t>that</a:t>
            </a:r>
            <a:r>
              <a:rPr lang="fr-FR" dirty="0"/>
              <a:t> </a:t>
            </a:r>
            <a:r>
              <a:rPr lang="fr-FR" dirty="0" err="1"/>
              <a:t>approach</a:t>
            </a:r>
            <a:r>
              <a:rPr lang="fr-FR" dirty="0"/>
              <a:t> </a:t>
            </a:r>
            <a:r>
              <a:rPr lang="fr-FR" dirty="0" err="1"/>
              <a:t>with</a:t>
            </a:r>
            <a:r>
              <a:rPr lang="fr-FR" dirty="0"/>
              <a:t> Q-</a:t>
            </a:r>
            <a:r>
              <a:rPr lang="fr-FR"/>
              <a:t>learning</a:t>
            </a:r>
            <a:endParaRPr lang="fr-FR" dirty="0"/>
          </a:p>
          <a:p>
            <a:endParaRPr lang="fr-FR" dirty="0"/>
          </a:p>
          <a:p>
            <a:pPr marL="0" indent="0">
              <a:buNone/>
            </a:pPr>
            <a:endParaRPr lang="fr-FR" dirty="0"/>
          </a:p>
          <a:p>
            <a:r>
              <a:rPr lang="fr-FR" dirty="0"/>
              <a:t>Show a </a:t>
            </a:r>
            <a:r>
              <a:rPr lang="fr-FR" dirty="0" err="1"/>
              <a:t>schema</a:t>
            </a:r>
            <a:r>
              <a:rPr lang="fr-FR" dirty="0"/>
              <a:t> to </a:t>
            </a:r>
            <a:r>
              <a:rPr lang="fr-FR" dirty="0" err="1"/>
              <a:t>understand</a:t>
            </a:r>
            <a:endParaRPr lang="fr-FR" dirty="0"/>
          </a:p>
          <a:p>
            <a:r>
              <a:rPr lang="fr-FR" dirty="0" err="1"/>
              <a:t>Explains</a:t>
            </a:r>
            <a:r>
              <a:rPr lang="fr-FR" dirty="0"/>
              <a:t> </a:t>
            </a:r>
            <a:r>
              <a:rPr lang="fr-FR" dirty="0" err="1"/>
              <a:t>with</a:t>
            </a:r>
            <a:r>
              <a:rPr lang="fr-FR" dirty="0"/>
              <a:t> simple </a:t>
            </a:r>
            <a:r>
              <a:rPr lang="fr-FR" dirty="0" err="1"/>
              <a:t>words</a:t>
            </a:r>
            <a:endParaRPr lang="en-GB" dirty="0"/>
          </a:p>
        </p:txBody>
      </p:sp>
    </p:spTree>
    <p:extLst>
      <p:ext uri="{BB962C8B-B14F-4D97-AF65-F5344CB8AC3E}">
        <p14:creationId xmlns:p14="http://schemas.microsoft.com/office/powerpoint/2010/main" val="22987086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ABBF70E-6DDD-4923-8F2A-1949EBDAC838}"/>
              </a:ext>
            </a:extLst>
          </p:cNvPr>
          <p:cNvSpPr>
            <a:spLocks noGrp="1"/>
          </p:cNvSpPr>
          <p:nvPr>
            <p:ph type="title"/>
          </p:nvPr>
        </p:nvSpPr>
        <p:spPr/>
        <p:txBody>
          <a:bodyPr/>
          <a:lstStyle/>
          <a:p>
            <a:r>
              <a:rPr lang="fr-FR" dirty="0" err="1"/>
              <a:t>DYNAMIc</a:t>
            </a:r>
            <a:r>
              <a:rPr lang="fr-FR" dirty="0"/>
              <a:t> LEARNING</a:t>
            </a:r>
            <a:endParaRPr lang="en-GB" dirty="0"/>
          </a:p>
        </p:txBody>
      </p:sp>
      <p:sp>
        <p:nvSpPr>
          <p:cNvPr id="3" name="Espace réservé du contenu 2">
            <a:extLst>
              <a:ext uri="{FF2B5EF4-FFF2-40B4-BE49-F238E27FC236}">
                <a16:creationId xmlns:a16="http://schemas.microsoft.com/office/drawing/2014/main" id="{1718BDDC-E5BD-4AB6-B798-204544EE6BFC}"/>
              </a:ext>
            </a:extLst>
          </p:cNvPr>
          <p:cNvSpPr>
            <a:spLocks noGrp="1"/>
          </p:cNvSpPr>
          <p:nvPr>
            <p:ph idx="1"/>
          </p:nvPr>
        </p:nvSpPr>
        <p:spPr/>
        <p:txBody>
          <a:bodyPr/>
          <a:lstStyle/>
          <a:p>
            <a:r>
              <a:rPr lang="fr-FR" dirty="0" err="1"/>
              <a:t>Explain</a:t>
            </a:r>
            <a:r>
              <a:rPr lang="fr-FR" dirty="0"/>
              <a:t> the </a:t>
            </a:r>
            <a:r>
              <a:rPr lang="fr-FR" dirty="0" err="1"/>
              <a:t>research</a:t>
            </a:r>
            <a:endParaRPr lang="fr-FR" dirty="0"/>
          </a:p>
          <a:p>
            <a:r>
              <a:rPr lang="en-GB" dirty="0"/>
              <a:t>B. </a:t>
            </a:r>
            <a:r>
              <a:rPr lang="en-GB" dirty="0" err="1"/>
              <a:t>Lubars</a:t>
            </a:r>
            <a:r>
              <a:rPr lang="en-GB" dirty="0"/>
              <a:t>, </a:t>
            </a:r>
            <a:r>
              <a:rPr lang="en-GB" dirty="0" err="1"/>
              <a:t>Chenhao</a:t>
            </a:r>
            <a:r>
              <a:rPr lang="en-GB" dirty="0"/>
              <a:t> Tan, 2019, “Ask what AI can do, but what  AI should do: towards a framework of task </a:t>
            </a:r>
            <a:r>
              <a:rPr lang="en-GB" dirty="0" err="1"/>
              <a:t>delegability</a:t>
            </a:r>
            <a:r>
              <a:rPr lang="en-GB" dirty="0"/>
              <a:t>”, </a:t>
            </a:r>
            <a:r>
              <a:rPr lang="en-GB" u="sng" dirty="0">
                <a:hlinkClick r:id="rId2"/>
              </a:rPr>
              <a:t>https://arxiv.org/pdf/1902.03245v1.pdf</a:t>
            </a:r>
            <a:endParaRPr lang="en-GB" dirty="0"/>
          </a:p>
          <a:p>
            <a:endParaRPr lang="fr-FR" dirty="0"/>
          </a:p>
          <a:p>
            <a:r>
              <a:rPr lang="fr-FR" dirty="0"/>
              <a:t>Show a </a:t>
            </a:r>
            <a:r>
              <a:rPr lang="fr-FR" dirty="0" err="1"/>
              <a:t>schema</a:t>
            </a:r>
            <a:r>
              <a:rPr lang="fr-FR" dirty="0"/>
              <a:t> to </a:t>
            </a:r>
            <a:r>
              <a:rPr lang="fr-FR" dirty="0" err="1"/>
              <a:t>understand</a:t>
            </a:r>
            <a:endParaRPr lang="en-GB" dirty="0"/>
          </a:p>
          <a:p>
            <a:endParaRPr lang="en-GB" dirty="0"/>
          </a:p>
        </p:txBody>
      </p:sp>
    </p:spTree>
    <p:extLst>
      <p:ext uri="{BB962C8B-B14F-4D97-AF65-F5344CB8AC3E}">
        <p14:creationId xmlns:p14="http://schemas.microsoft.com/office/powerpoint/2010/main" val="27689710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7509B08A-C1EC-478C-86AF-60ADE06D9B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77851132-74B7-4D74-B115-071128FEC992}"/>
              </a:ext>
            </a:extLst>
          </p:cNvPr>
          <p:cNvSpPr>
            <a:spLocks noGrp="1"/>
          </p:cNvSpPr>
          <p:nvPr>
            <p:ph type="title"/>
          </p:nvPr>
        </p:nvSpPr>
        <p:spPr>
          <a:xfrm>
            <a:off x="640290" y="685800"/>
            <a:ext cx="4818656" cy="4603749"/>
          </a:xfrm>
        </p:spPr>
        <p:txBody>
          <a:bodyPr>
            <a:normAutofit/>
          </a:bodyPr>
          <a:lstStyle/>
          <a:p>
            <a:pPr algn="r"/>
            <a:r>
              <a:rPr lang="fr-FR" sz="5200"/>
              <a:t>issues</a:t>
            </a:r>
            <a:endParaRPr lang="en-GB" sz="5200"/>
          </a:p>
        </p:txBody>
      </p:sp>
      <p:sp>
        <p:nvSpPr>
          <p:cNvPr id="17" name="Rectangle 16">
            <a:extLst>
              <a:ext uri="{FF2B5EF4-FFF2-40B4-BE49-F238E27FC236}">
                <a16:creationId xmlns:a16="http://schemas.microsoft.com/office/drawing/2014/main" id="{221CC330-4259-4C32-BF8B-5FE13FFABB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5999" y="0"/>
            <a:ext cx="6096001" cy="6858000"/>
          </a:xfrm>
          <a:prstGeom prst="rect">
            <a:avLst/>
          </a:prstGeom>
          <a:solidFill>
            <a:schemeClr val="bg2">
              <a:alpha val="97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3" name="Espace réservé du contenu 2">
            <a:extLst>
              <a:ext uri="{FF2B5EF4-FFF2-40B4-BE49-F238E27FC236}">
                <a16:creationId xmlns:a16="http://schemas.microsoft.com/office/drawing/2014/main" id="{A8089F6D-E260-4620-8DCB-5ABC107EF384}"/>
              </a:ext>
            </a:extLst>
          </p:cNvPr>
          <p:cNvSpPr>
            <a:spLocks noGrp="1"/>
          </p:cNvSpPr>
          <p:nvPr>
            <p:ph idx="1"/>
          </p:nvPr>
        </p:nvSpPr>
        <p:spPr>
          <a:xfrm>
            <a:off x="6625651" y="685800"/>
            <a:ext cx="4878959" cy="4603750"/>
          </a:xfrm>
        </p:spPr>
        <p:txBody>
          <a:bodyPr>
            <a:normAutofit/>
          </a:bodyPr>
          <a:lstStyle/>
          <a:p>
            <a:r>
              <a:rPr lang="fr-FR">
                <a:solidFill>
                  <a:schemeClr val="tx1"/>
                </a:solidFill>
              </a:rPr>
              <a:t>Hard to deploy</a:t>
            </a:r>
          </a:p>
          <a:p>
            <a:r>
              <a:rPr lang="fr-FR">
                <a:solidFill>
                  <a:schemeClr val="tx1"/>
                </a:solidFill>
              </a:rPr>
              <a:t>Simulate the brain behavior during sleep (sort/compress/delete data)</a:t>
            </a:r>
          </a:p>
          <a:p>
            <a:r>
              <a:rPr lang="fr-FR">
                <a:solidFill>
                  <a:schemeClr val="tx1"/>
                </a:solidFill>
              </a:rPr>
              <a:t>Add a reward (seems like RL, pheromon)</a:t>
            </a:r>
          </a:p>
          <a:p>
            <a:r>
              <a:rPr lang="fr-FR">
                <a:solidFill>
                  <a:schemeClr val="tx1"/>
                </a:solidFill>
              </a:rPr>
              <a:t>Launch the SAI each day, it will give a report of what it learned</a:t>
            </a:r>
          </a:p>
          <a:p>
            <a:r>
              <a:rPr lang="fr-FR">
                <a:solidFill>
                  <a:schemeClr val="tx1"/>
                </a:solidFill>
              </a:rPr>
              <a:t>Sort what SAI learned</a:t>
            </a:r>
            <a:endParaRPr lang="en-GB">
              <a:solidFill>
                <a:schemeClr val="tx1"/>
              </a:solidFill>
            </a:endParaRPr>
          </a:p>
        </p:txBody>
      </p:sp>
    </p:spTree>
    <p:extLst>
      <p:ext uri="{BB962C8B-B14F-4D97-AF65-F5344CB8AC3E}">
        <p14:creationId xmlns:p14="http://schemas.microsoft.com/office/powerpoint/2010/main" val="15594847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useBgFill="1">
        <p:nvSpPr>
          <p:cNvPr id="23" name="Rectangle 7">
            <a:extLst>
              <a:ext uri="{FF2B5EF4-FFF2-40B4-BE49-F238E27FC236}">
                <a16:creationId xmlns:a16="http://schemas.microsoft.com/office/drawing/2014/main" id="{7509B08A-C1EC-478C-86AF-60ADE06D9B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E286FAAA-D668-42B4-9647-5ECEBD96BC52}"/>
              </a:ext>
            </a:extLst>
          </p:cNvPr>
          <p:cNvSpPr>
            <a:spLocks noGrp="1"/>
          </p:cNvSpPr>
          <p:nvPr>
            <p:ph type="title"/>
          </p:nvPr>
        </p:nvSpPr>
        <p:spPr>
          <a:xfrm>
            <a:off x="640290" y="685800"/>
            <a:ext cx="4818656" cy="4603749"/>
          </a:xfrm>
        </p:spPr>
        <p:txBody>
          <a:bodyPr>
            <a:normAutofit/>
          </a:bodyPr>
          <a:lstStyle/>
          <a:p>
            <a:pPr algn="r"/>
            <a:r>
              <a:rPr lang="fr-FR" sz="5200"/>
              <a:t>Solutions</a:t>
            </a:r>
            <a:endParaRPr lang="en-GB" sz="5200"/>
          </a:p>
        </p:txBody>
      </p:sp>
      <p:sp>
        <p:nvSpPr>
          <p:cNvPr id="10" name="Rectangle 9">
            <a:extLst>
              <a:ext uri="{FF2B5EF4-FFF2-40B4-BE49-F238E27FC236}">
                <a16:creationId xmlns:a16="http://schemas.microsoft.com/office/drawing/2014/main" id="{221CC330-4259-4C32-BF8B-5FE13FFABB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5999" y="0"/>
            <a:ext cx="6096001" cy="6858000"/>
          </a:xfrm>
          <a:prstGeom prst="rect">
            <a:avLst/>
          </a:prstGeom>
          <a:solidFill>
            <a:schemeClr val="bg2">
              <a:alpha val="97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3" name="Espace réservé du contenu 2">
            <a:extLst>
              <a:ext uri="{FF2B5EF4-FFF2-40B4-BE49-F238E27FC236}">
                <a16:creationId xmlns:a16="http://schemas.microsoft.com/office/drawing/2014/main" id="{128178D9-55E1-4BEF-84B2-EF38491DA27C}"/>
              </a:ext>
            </a:extLst>
          </p:cNvPr>
          <p:cNvSpPr>
            <a:spLocks noGrp="1"/>
          </p:cNvSpPr>
          <p:nvPr>
            <p:ph idx="1"/>
          </p:nvPr>
        </p:nvSpPr>
        <p:spPr>
          <a:xfrm>
            <a:off x="6625651" y="685800"/>
            <a:ext cx="4878959" cy="4603750"/>
          </a:xfrm>
        </p:spPr>
        <p:txBody>
          <a:bodyPr>
            <a:normAutofit/>
          </a:bodyPr>
          <a:lstStyle/>
          <a:p>
            <a:r>
              <a:rPr lang="fr-FR">
                <a:solidFill>
                  <a:schemeClr val="tx1"/>
                </a:solidFill>
              </a:rPr>
              <a:t>Create SAI with pyinstaller for multiplatform</a:t>
            </a:r>
          </a:p>
          <a:p>
            <a:r>
              <a:rPr lang="fr-FR">
                <a:solidFill>
                  <a:schemeClr val="tx1"/>
                </a:solidFill>
              </a:rPr>
              <a:t>Launch a scan that remove duplicate screenshot and order them by interesting strategie</a:t>
            </a:r>
          </a:p>
          <a:p>
            <a:r>
              <a:rPr lang="fr-FR">
                <a:solidFill>
                  <a:schemeClr val="tx1"/>
                </a:solidFill>
              </a:rPr>
              <a:t>Increment the reward if there was difference between images</a:t>
            </a:r>
          </a:p>
          <a:p>
            <a:r>
              <a:rPr lang="fr-FR">
                <a:solidFill>
                  <a:schemeClr val="tx1"/>
                </a:solidFill>
              </a:rPr>
              <a:t>Create a web page with the strategies learned</a:t>
            </a:r>
          </a:p>
          <a:p>
            <a:r>
              <a:rPr lang="fr-FR">
                <a:solidFill>
                  <a:schemeClr val="tx1"/>
                </a:solidFill>
              </a:rPr>
              <a:t>Create a web interface or a vocal controller to order strategies</a:t>
            </a:r>
          </a:p>
        </p:txBody>
      </p:sp>
    </p:spTree>
    <p:extLst>
      <p:ext uri="{BB962C8B-B14F-4D97-AF65-F5344CB8AC3E}">
        <p14:creationId xmlns:p14="http://schemas.microsoft.com/office/powerpoint/2010/main" val="7013134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43ACCC2-1572-47D7-9E8E-170E100F9348}"/>
              </a:ext>
            </a:extLst>
          </p:cNvPr>
          <p:cNvSpPr>
            <a:spLocks noGrp="1"/>
          </p:cNvSpPr>
          <p:nvPr>
            <p:ph type="title"/>
          </p:nvPr>
        </p:nvSpPr>
        <p:spPr/>
        <p:txBody>
          <a:bodyPr/>
          <a:lstStyle/>
          <a:p>
            <a:r>
              <a:rPr lang="fr-FR" dirty="0" err="1"/>
              <a:t>Result</a:t>
            </a:r>
            <a:endParaRPr lang="en-GB" dirty="0"/>
          </a:p>
        </p:txBody>
      </p:sp>
      <p:sp>
        <p:nvSpPr>
          <p:cNvPr id="3" name="Espace réservé du contenu 2">
            <a:extLst>
              <a:ext uri="{FF2B5EF4-FFF2-40B4-BE49-F238E27FC236}">
                <a16:creationId xmlns:a16="http://schemas.microsoft.com/office/drawing/2014/main" id="{7528B972-5B40-4B83-A687-4553853739D3}"/>
              </a:ext>
            </a:extLst>
          </p:cNvPr>
          <p:cNvSpPr>
            <a:spLocks noGrp="1"/>
          </p:cNvSpPr>
          <p:nvPr>
            <p:ph idx="1"/>
          </p:nvPr>
        </p:nvSpPr>
        <p:spPr/>
        <p:txBody>
          <a:bodyPr/>
          <a:lstStyle/>
          <a:p>
            <a:r>
              <a:rPr lang="fr-FR"/>
              <a:t>Show a graph with the strategies learn with a little picture</a:t>
            </a:r>
          </a:p>
          <a:p>
            <a:r>
              <a:rPr lang="fr-FR"/>
              <a:t>Show the web interface to choose strategies</a:t>
            </a:r>
            <a:endParaRPr lang="en-GB"/>
          </a:p>
        </p:txBody>
      </p:sp>
    </p:spTree>
    <p:extLst>
      <p:ext uri="{BB962C8B-B14F-4D97-AF65-F5344CB8AC3E}">
        <p14:creationId xmlns:p14="http://schemas.microsoft.com/office/powerpoint/2010/main" val="7705289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CDB8273-45A0-4A0F-905C-063E41E279EE}"/>
              </a:ext>
            </a:extLst>
          </p:cNvPr>
          <p:cNvSpPr>
            <a:spLocks noGrp="1"/>
          </p:cNvSpPr>
          <p:nvPr>
            <p:ph type="title"/>
          </p:nvPr>
        </p:nvSpPr>
        <p:spPr>
          <a:xfrm>
            <a:off x="684212" y="4487332"/>
            <a:ext cx="8534400" cy="1507067"/>
          </a:xfrm>
        </p:spPr>
        <p:txBody>
          <a:bodyPr>
            <a:normAutofit/>
          </a:bodyPr>
          <a:lstStyle/>
          <a:p>
            <a:r>
              <a:rPr lang="fr-FR"/>
              <a:t>Conclusion</a:t>
            </a:r>
            <a:endParaRPr lang="en-GB" dirty="0"/>
          </a:p>
        </p:txBody>
      </p:sp>
      <p:graphicFrame>
        <p:nvGraphicFramePr>
          <p:cNvPr id="5" name="Espace réservé du contenu 2">
            <a:extLst>
              <a:ext uri="{FF2B5EF4-FFF2-40B4-BE49-F238E27FC236}">
                <a16:creationId xmlns:a16="http://schemas.microsoft.com/office/drawing/2014/main" id="{9A2F4FC4-8E3A-4880-8CC3-29FF61F63AB1}"/>
              </a:ext>
            </a:extLst>
          </p:cNvPr>
          <p:cNvGraphicFramePr>
            <a:graphicFrameLocks noGrp="1"/>
          </p:cNvGraphicFramePr>
          <p:nvPr>
            <p:ph idx="1"/>
            <p:extLst>
              <p:ext uri="{D42A27DB-BD31-4B8C-83A1-F6EECF244321}">
                <p14:modId xmlns:p14="http://schemas.microsoft.com/office/powerpoint/2010/main" val="208525868"/>
              </p:ext>
            </p:extLst>
          </p:nvPr>
        </p:nvGraphicFramePr>
        <p:xfrm>
          <a:off x="684212" y="685800"/>
          <a:ext cx="10820399" cy="36147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26747130"/>
      </p:ext>
    </p:extLst>
  </p:cSld>
  <p:clrMapOvr>
    <a:masterClrMapping/>
  </p:clrMapOvr>
</p:sld>
</file>

<file path=ppt/theme/theme1.xml><?xml version="1.0" encoding="utf-8"?>
<a:theme xmlns:a="http://schemas.openxmlformats.org/drawingml/2006/main" name="Secteur">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otalTime>25</TotalTime>
  <Words>405</Words>
  <Application>Microsoft Office PowerPoint</Application>
  <PresentationFormat>Grand écran</PresentationFormat>
  <Paragraphs>85</Paragraphs>
  <Slides>13</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13</vt:i4>
      </vt:variant>
    </vt:vector>
  </HeadingPairs>
  <TitlesOfParts>
    <vt:vector size="17" baseType="lpstr">
      <vt:lpstr>Century Gothic</vt:lpstr>
      <vt:lpstr>Times New Roman</vt:lpstr>
      <vt:lpstr>Wingdings 3</vt:lpstr>
      <vt:lpstr>Secteur</vt:lpstr>
      <vt:lpstr>Strong artificial intelligence</vt:lpstr>
      <vt:lpstr>Environment</vt:lpstr>
      <vt:lpstr>Weak IA and Strong IA</vt:lpstr>
      <vt:lpstr>Reinforcement learning</vt:lpstr>
      <vt:lpstr>DYNAMIc LEARNING</vt:lpstr>
      <vt:lpstr>issues</vt:lpstr>
      <vt:lpstr>Solutions</vt:lpstr>
      <vt:lpstr>Result</vt:lpstr>
      <vt:lpstr>Conclusion</vt:lpstr>
      <vt:lpstr>Future work</vt:lpstr>
      <vt:lpstr>annexe</vt:lpstr>
      <vt:lpstr>Annexe</vt:lpstr>
      <vt:lpstr>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Strong artificial intelligence</dc:title>
  <dc:creator>Johnny Nguyen</dc:creator>
  <cp:lastModifiedBy>Johnny Nguyen</cp:lastModifiedBy>
  <cp:revision>11</cp:revision>
  <dcterms:created xsi:type="dcterms:W3CDTF">2020-01-03T16:12:47Z</dcterms:created>
  <dcterms:modified xsi:type="dcterms:W3CDTF">2020-03-03T07:51:16Z</dcterms:modified>
</cp:coreProperties>
</file>