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00717B2-5D35-48A0-9B5B-0D0EBB3CA9A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760" cy="30326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760" cy="354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2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816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EBBE7F-EC0F-46EC-9CE6-E92F2A5FA39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920" cy="34160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440" cy="4101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37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080" cy="34182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600" cy="4104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59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6880" cy="34200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7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320" cy="34214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840" cy="4107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200" cy="342432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2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280" cy="342540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800" cy="4111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360" cy="342648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440" cy="342756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In this slide, I show you what the power of SAI regarding to other WAI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760" cy="30326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760" cy="354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816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E16C508-6096-42BF-9583-096E0F177F3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2760" cy="30326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2760" cy="3546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816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7C2F28F-A6B7-4752-97DE-AB2E5AFEB28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5560" cy="33886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6080" cy="4074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48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3320" cy="33764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3840" cy="4062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41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160" cy="340128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8680" cy="408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9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480" cy="340560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000" cy="4091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0760" cy="34138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280" cy="4099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1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8480" cy="68043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4000"/>
            <a:ext cx="12135240" cy="68043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5320" cy="361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1960" cy="108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4920" cy="30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8040" cy="35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5320" y="372996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808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2400" y="413280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8760" y="354132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520" y="326844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0320" cy="2032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9280" cy="2955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29760" cy="10364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1120" cy="31744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1000" cy="8010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7520" cy="4197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4560" cy="9867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440" y="252900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6040" y="333396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000" y="363744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4280" y="232956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640" y="366588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400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1360" y="406836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8080" y="347688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520" y="3390480"/>
            <a:ext cx="150480" cy="616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4920" cy="307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8040" cy="353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8480" cy="6804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496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2240" cy="6804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544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1000" cy="8010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7520" cy="4197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4560" cy="9867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000" y="264636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1600" y="345132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920" y="375480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39840" y="244692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3080" cy="70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9320" cy="49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9320" cy="49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428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412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3800" cy="8607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4720" cy="5126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6280" cy="3666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8240" cy="5882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8040" cy="5180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0000" cy="80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640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524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8720"/>
            <a:ext cx="576000" cy="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6280" cy="3666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8240" cy="5882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0000" cy="80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640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5240" cy="18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5800" y="4127760"/>
            <a:ext cx="1732320" cy="25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2760" cy="27932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3840" cy="15908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3840" cy="15908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3840" cy="15908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7560" cy="265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8480" cy="2656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3440" cy="8690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4840" cy="7722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2000" cy="6030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18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8680"/>
            <a:ext cx="191088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8480" cy="68043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6240" cy="68043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0160" cy="31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2800" cy="2389680"/>
            <a:chOff x="952560" y="2104200"/>
            <a:chExt cx="6112800" cy="23896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2840" cy="7628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19760" cy="419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0560" cy="76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2840" cy="7628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19760" cy="419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0560" cy="76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2840" cy="7628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19760" cy="419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0560" cy="76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2840" cy="7628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19760" cy="419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0560" cy="76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8760" cy="3286080"/>
            <a:chOff x="948240" y="823320"/>
            <a:chExt cx="10238760" cy="32860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8960" cy="13089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6560" cy="736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8280" cy="13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8960" cy="13089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6560" cy="736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8280" cy="13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8960" cy="13089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6560" cy="736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8280" cy="13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8960" cy="13089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6560" cy="736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8280" cy="130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2760" cy="12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2840" y="990000"/>
            <a:ext cx="156420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40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624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24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86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0760" cy="86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0720" cy="5464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88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2760" cy="128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2840" y="990000"/>
            <a:ext cx="1564200" cy="132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40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624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240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79800" cy="5655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0440" cy="5558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0720" cy="5464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0720" cy="54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7040" cy="292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644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4640" cy="66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3880" cy="35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7200" cy="62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6360" cy="62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7040" cy="29203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5400" cy="80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3880" cy="353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7200" cy="62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0160" cy="621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904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8440" cy="75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8440" cy="75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8440" cy="754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8480" cy="68043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496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2240" cy="68043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5440" cy="45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0520" cy="317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1000" cy="8010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7520" cy="4197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4560" cy="9867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600" y="264024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3840" y="344520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160" y="374868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2080" y="244080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4840" cy="430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0880" cy="145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0880" cy="35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2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0760" cy="8607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0760" cy="8607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9280" cy="208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2020-05-27T09:38:46Z</dcterms:modified>
  <cp:revision>315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