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B34A1C-32E1-48E8-8B5D-8AD68BAB1E37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600" cy="30574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600" cy="3571560"/>
          </a:xfrm>
          <a:prstGeom prst="rect">
            <a:avLst/>
          </a:prstGeom>
        </p:spPr>
        <p:txBody>
          <a:bodyPr lIns="0" rIns="0" tIns="0" bIns="0"/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30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A2DA6F-0261-4980-8365-2FC4B8C1138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600" cy="30574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600" cy="3571560"/>
          </a:xfrm>
          <a:prstGeom prst="rect">
            <a:avLst/>
          </a:prstGeom>
        </p:spPr>
        <p:txBody>
          <a:bodyPr lIns="0" rIns="0" tIns="0" bIns="0"/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30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DAF934-ECB2-4AB4-82A8-7270613393F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600" cy="30574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600" cy="3571560"/>
          </a:xfrm>
          <a:prstGeom prst="rect">
            <a:avLst/>
          </a:prstGeom>
        </p:spPr>
        <p:txBody>
          <a:bodyPr lIns="0" rIns="0" tIns="0" bIns="0"/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30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CDCD50-2C91-4AFE-A640-9B3A7F79149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400" cy="34135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920" cy="4099320"/>
          </a:xfrm>
          <a:prstGeom prst="rect">
            <a:avLst/>
          </a:prstGeom>
        </p:spPr>
        <p:txBody>
          <a:bodyPr lIns="0" rIns="0" tIns="0" bIns="0"/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160" cy="34012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8680" cy="4087080"/>
          </a:xfrm>
          <a:prstGeom prst="rect">
            <a:avLst/>
          </a:prstGeom>
        </p:spPr>
        <p:txBody>
          <a:bodyPr lIns="0" rIns="0" tIns="0" bIns="0"/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3320" cy="68292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8800"/>
            <a:ext cx="12160080" cy="68292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0160" cy="36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68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9760" cy="33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2880" cy="37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560" y="374688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520" y="478080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7560" y="413280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2200" y="354636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536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5160" cy="2057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4120" cy="298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4600" cy="10612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5960" cy="3199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5840" cy="8258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2360" cy="4446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9400" cy="10116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8520" y="254448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1880" y="334296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2080" y="365292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0120" y="233856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880" y="368280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480" y="471672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6520" y="406836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1520" y="348192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7400"/>
            <a:ext cx="175320" cy="64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9760" cy="33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2880" cy="37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3320" cy="6829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9800" cy="45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7080" cy="6829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0280" cy="45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5840" cy="8258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2360" cy="4446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9400" cy="10116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4080" y="266184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7440" y="346032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8000" y="377028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5680" y="245592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7920" cy="727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4160" cy="51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4160" cy="51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912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896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8640" cy="8856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9560" cy="5374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1120" cy="3691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3080" cy="6130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2880" cy="5428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4840" cy="82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1240" cy="21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0080" cy="2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3920"/>
            <a:ext cx="600840" cy="9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1120" cy="3691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3080" cy="6130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4840" cy="82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1240" cy="21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0080" cy="2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040" y="4117320"/>
            <a:ext cx="17571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7600" cy="28180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8680" cy="16156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8680" cy="16156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8680" cy="16156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2400" cy="290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3320" cy="290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8280" cy="8938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9680" cy="7970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6840" cy="6278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664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3840"/>
            <a:ext cx="193572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3320" cy="68292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1080" cy="68292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5000" cy="32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7640" cy="2414520"/>
            <a:chOff x="952560" y="2104200"/>
            <a:chExt cx="6137640" cy="24145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7680" cy="787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4600" cy="444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5400" cy="78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7680" cy="787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4600" cy="444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5400" cy="78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7680" cy="787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4600" cy="444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5400" cy="78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7680" cy="787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4600" cy="444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5400" cy="78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3600" cy="3310920"/>
            <a:chOff x="948240" y="823320"/>
            <a:chExt cx="10263600" cy="33109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3800" cy="1333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1400" cy="761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3120" cy="133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3800" cy="1333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1400" cy="761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3120" cy="133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3800" cy="1333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1400" cy="761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3120" cy="133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3800" cy="1333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1400" cy="761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3120" cy="133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7600" cy="131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8040" y="990000"/>
            <a:ext cx="1589040" cy="13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884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108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724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344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5600" cy="8856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5560" cy="5713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364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7600" cy="131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8040" y="990000"/>
            <a:ext cx="1589040" cy="13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884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108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724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4640" cy="5904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5280" cy="5806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5560" cy="5713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5560" cy="5713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1880" cy="2945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1280" cy="22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9480" cy="694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8720" cy="378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2040" cy="646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1200" cy="646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1880" cy="2945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0240" cy="830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8720" cy="378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2040" cy="646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5000" cy="646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388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3280" cy="779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3280" cy="779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3280" cy="779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3320" cy="6829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9800" cy="45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7080" cy="6829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0280" cy="45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5360" cy="32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5840" cy="8258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2360" cy="4446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9400" cy="10116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6680" y="265572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9680" y="345420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0240" y="376416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7920" y="244980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9680" cy="45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5720" cy="14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5720" cy="35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7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5600" cy="8856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5600" cy="8856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4120" cy="233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2020-05-05T09:39:22Z</dcterms:modified>
  <cp:revision>231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