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E6FC221-8174-4C2B-B291-D7B5967E6CC2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6360" cy="30362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6360" cy="355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6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1760" cy="4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B79A291-F037-4C5B-AC08-2B42BE73BAE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520" cy="34196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680" cy="342180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6360" cy="30362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6360" cy="355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1760" cy="4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571F45B-9783-43C6-953E-95C0DD43CC0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6360" cy="30362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6360" cy="355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1760" cy="4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3B85E36-84F1-462C-9688-8D0437C85FC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9160" cy="33922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9680" cy="4078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6920" cy="33800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7440" cy="4065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1760" cy="34048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2280" cy="409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080" cy="34092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600" cy="409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120" cy="34142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640" cy="410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360" cy="34174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2080" cy="68079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0400"/>
            <a:ext cx="12138840" cy="68079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8920" cy="36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5560" cy="10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448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8520" cy="310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1640" cy="357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448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4240" y="3732480"/>
            <a:ext cx="154080" cy="619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480" y="4795200"/>
            <a:ext cx="154080" cy="619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8800" y="4132800"/>
            <a:ext cx="154080" cy="619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6600" y="3542400"/>
            <a:ext cx="154080" cy="619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240" y="3270960"/>
            <a:ext cx="154080" cy="619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3920" cy="203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2880" cy="2958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3360" cy="10400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4720" cy="3178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448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4600" cy="8046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1120" cy="4233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8160" cy="9903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9880" y="253116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8200" y="333540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3440" y="363960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6440" y="233100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2880" cy="212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2880" cy="212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2880" cy="212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2880" cy="212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2880" cy="212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3560" y="3668400"/>
            <a:ext cx="154080" cy="619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440" y="4731120"/>
            <a:ext cx="154080" cy="619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7760" y="4068360"/>
            <a:ext cx="154080" cy="619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5920" y="3477960"/>
            <a:ext cx="154080" cy="619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240" y="3393000"/>
            <a:ext cx="154080" cy="619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8520" cy="310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1640" cy="357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2080" cy="68079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8560" cy="45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5840" cy="68079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9040" cy="45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448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4600" cy="8046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1120" cy="4233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8160" cy="9903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5440" y="264852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3760" y="345276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9360" y="375696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2000" y="244836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6680" cy="70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448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2920" cy="495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2920" cy="495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788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772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448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7400" cy="8643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8320" cy="5162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9880" cy="3669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448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1840" cy="5918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1640" cy="5216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3600" cy="80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0000" cy="18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884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2320"/>
            <a:ext cx="579600" cy="7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448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9880" cy="3669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1840" cy="5918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3600" cy="80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0000" cy="18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884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4000" y="4127040"/>
            <a:ext cx="1735920" cy="25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448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6360" cy="27968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7440" cy="15944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7440" cy="15944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7440" cy="15944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1160" cy="269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2080" cy="269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7040" cy="8726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8440" cy="7758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5600" cy="6066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540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5080"/>
            <a:ext cx="191448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2080" cy="68079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9840" cy="68079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3760" cy="31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6400" cy="2393280"/>
            <a:chOff x="952560" y="2104200"/>
            <a:chExt cx="6116400" cy="23932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6440" cy="7664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3360" cy="423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4160" cy="76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6440" cy="7664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3360" cy="423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4160" cy="76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6440" cy="7664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3360" cy="4233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4160" cy="76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6440" cy="7664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3360" cy="423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4160" cy="76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2360" cy="3289680"/>
            <a:chOff x="948240" y="823320"/>
            <a:chExt cx="10242360" cy="32896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2560" cy="13125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0160" cy="740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1880" cy="1312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2560" cy="13125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0160" cy="740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1880" cy="1312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2560" cy="13125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0160" cy="740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1880" cy="1312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2560" cy="13125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0160" cy="740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1880" cy="1312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448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6360" cy="129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6440" y="990000"/>
            <a:ext cx="1567800" cy="13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760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984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600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220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4360" cy="86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4320" cy="5500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240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6360" cy="129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6440" y="990000"/>
            <a:ext cx="1567800" cy="13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760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984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600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3400" cy="5691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4040" cy="5594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4320" cy="5500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4320" cy="55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448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0640" cy="2923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0040" cy="22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8240" cy="67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7480" cy="357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0800" cy="625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9960" cy="625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0640" cy="2923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9000" cy="809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7480" cy="357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0800" cy="625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3760" cy="625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264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448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2040" cy="757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2040" cy="757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2040" cy="757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2080" cy="68079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8560" cy="45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5840" cy="68079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9040" cy="45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4120" cy="31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4600" cy="8046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1120" cy="4233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8160" cy="9903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8040" y="264240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6000" y="344664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1600" y="375084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4240" y="244224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8440" cy="43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448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448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5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4360" cy="8643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4360" cy="8643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2880" cy="212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2880" cy="212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2880" cy="212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2880" cy="212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2880" cy="212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2020-05-23T07:05:11Z</dcterms:modified>
  <cp:revision>304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