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B28A020-7575-46CD-B827-FEACEC1EDAF0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EB33B4-3C90-4C3E-BC0E-AFF02F4E2B5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EEBA58-6552-48AC-8435-B50C34F15BD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206717-4220-4109-8AAB-CD37C91C308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040"/>
            <a:ext cx="12183840" cy="68529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3920" cy="36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0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880" y="376236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532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3800" y="413280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6360" y="355212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156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8920" cy="2080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7880" cy="300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8360" cy="1085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9720" cy="3223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9600" cy="849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6120" cy="468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3160" cy="1035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880" y="255960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000" y="334764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440" y="366804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240" y="234324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200" y="369828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124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2760" y="406836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5680" y="348768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3600"/>
            <a:ext cx="199080" cy="664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3520" cy="355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6640" cy="402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3560" cy="45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0840" cy="6852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4040" cy="45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9600" cy="849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6120" cy="468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3160" cy="1035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440" y="267696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560" y="346500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360" y="378540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0800" y="246060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1680" cy="7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7920" cy="54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7920" cy="54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28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27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2400" cy="909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3320" cy="561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4880" cy="3714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6840" cy="636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6640" cy="566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8600" cy="85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5000" cy="2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384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7680"/>
            <a:ext cx="624600" cy="11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4880" cy="3714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6840" cy="636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8600" cy="85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5000" cy="2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384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7240"/>
            <a:ext cx="1780920" cy="30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1360" cy="2841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2440" cy="1639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2440" cy="1639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2440" cy="1639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6160" cy="31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7080" cy="314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2040" cy="917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3440" cy="820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0600" cy="651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04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0080"/>
            <a:ext cx="19594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7360" cy="3334680"/>
            <a:chOff x="948240" y="823320"/>
            <a:chExt cx="10287360" cy="3334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7560" cy="1357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5160" cy="785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6880" cy="13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7560" cy="1357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5160" cy="785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6880" cy="13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7560" cy="1357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5160" cy="785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6880" cy="13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7560" cy="1357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5160" cy="785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6880" cy="13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4840" cy="6852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8760" cy="32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1400" cy="2438280"/>
            <a:chOff x="952560" y="2104200"/>
            <a:chExt cx="6161400" cy="2438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1440" cy="811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8360" cy="468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916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1440" cy="811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8360" cy="468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916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1440" cy="811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8360" cy="468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916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1440" cy="811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8360" cy="468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916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136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1800" y="990000"/>
            <a:ext cx="1612800" cy="137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26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1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72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9360" cy="9093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9320" cy="595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74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136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1800" y="990000"/>
            <a:ext cx="1612800" cy="137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26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1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8400" cy="614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9040" cy="604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9320" cy="595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9320" cy="5950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5640" cy="2968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504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3240" cy="71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2480" cy="40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5800" cy="67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4960" cy="67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5640" cy="2968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4000" cy="85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2480" cy="40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5800" cy="67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8760" cy="67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764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7040" cy="80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7040" cy="80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7040" cy="80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7080" cy="68529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3560" cy="45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0840" cy="6852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4040" cy="45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9120" cy="32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9600" cy="849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6120" cy="468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3160" cy="1035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040" y="267084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4800" y="345888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600" y="377928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040" y="245448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3440" cy="47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7880" cy="25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948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948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9360" cy="909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9360" cy="909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3520" cy="355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6640" cy="402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2020-04-13T13:25:16Z</dcterms:modified>
  <cp:revision>146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