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2.png"/><Relationship Id="rId7" Type="http://schemas.openxmlformats.org/officeDocument/2006/relationships/image" Target="../media/image3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2.png"/><Relationship Id="rId7" Type="http://schemas.openxmlformats.org/officeDocument/2006/relationships/image" Target="../media/image3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svg"/><Relationship Id="rId7" Type="http://schemas.openxmlformats.org/officeDocument/2006/relationships/image" Target="../media/image57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5.svg"/><Relationship Id="rId5" Type="http://schemas.openxmlformats.org/officeDocument/2006/relationships/image" Target="../media/image48.svg"/><Relationship Id="rId10" Type="http://schemas.openxmlformats.org/officeDocument/2006/relationships/image" Target="../media/image34.png"/><Relationship Id="rId4" Type="http://schemas.openxmlformats.org/officeDocument/2006/relationships/image" Target="../media/image47.png"/><Relationship Id="rId9" Type="http://schemas.openxmlformats.org/officeDocument/2006/relationships/image" Target="../media/image5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7" Type="http://schemas.openxmlformats.org/officeDocument/2006/relationships/image" Target="../media/image3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svg"/><Relationship Id="rId18" Type="http://schemas.openxmlformats.org/officeDocument/2006/relationships/image" Target="../media/image82.png"/><Relationship Id="rId3" Type="http://schemas.openxmlformats.org/officeDocument/2006/relationships/image" Target="../media/image67.svg"/><Relationship Id="rId21" Type="http://schemas.openxmlformats.org/officeDocument/2006/relationships/image" Target="../media/image85.svg"/><Relationship Id="rId7" Type="http://schemas.openxmlformats.org/officeDocument/2006/relationships/image" Target="../media/image71.svg"/><Relationship Id="rId12" Type="http://schemas.openxmlformats.org/officeDocument/2006/relationships/image" Target="../media/image76.png"/><Relationship Id="rId17" Type="http://schemas.openxmlformats.org/officeDocument/2006/relationships/image" Target="../media/image81.sv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svg"/><Relationship Id="rId5" Type="http://schemas.openxmlformats.org/officeDocument/2006/relationships/image" Target="../media/image69.svg"/><Relationship Id="rId15" Type="http://schemas.openxmlformats.org/officeDocument/2006/relationships/image" Target="../media/image79.svg"/><Relationship Id="rId10" Type="http://schemas.openxmlformats.org/officeDocument/2006/relationships/image" Target="../media/image74.png"/><Relationship Id="rId19" Type="http://schemas.openxmlformats.org/officeDocument/2006/relationships/image" Target="../media/image83.svg"/><Relationship Id="rId4" Type="http://schemas.openxmlformats.org/officeDocument/2006/relationships/image" Target="../media/image68.png"/><Relationship Id="rId9" Type="http://schemas.openxmlformats.org/officeDocument/2006/relationships/image" Target="../media/image73.svg"/><Relationship Id="rId1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b="1" dirty="0" err="1">
                <a:solidFill>
                  <a:srgbClr val="FFFF00"/>
                </a:solidFill>
              </a:rPr>
              <a:t>some</a:t>
            </a:r>
            <a:r>
              <a:rPr lang="fr-FR" b="1" dirty="0">
                <a:solidFill>
                  <a:srgbClr val="FFFF00"/>
                </a:solidFill>
              </a:rPr>
              <a:t> images </a:t>
            </a:r>
            <a:r>
              <a:rPr lang="fr-FR" dirty="0"/>
              <a:t>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threshold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que 3" descr="Image">
            <a:extLst>
              <a:ext uri="{FF2B5EF4-FFF2-40B4-BE49-F238E27FC236}">
                <a16:creationId xmlns:a16="http://schemas.microsoft.com/office/drawing/2014/main" id="{D7D2B978-C28D-4159-B7C9-152EA3E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04" y="3158067"/>
            <a:ext cx="914400" cy="914400"/>
          </a:xfrm>
          <a:prstGeom prst="rect">
            <a:avLst/>
          </a:prstGeom>
        </p:spPr>
      </p:pic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0B7047A4-FBC2-4D6F-A1F9-E195E39B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337" y="3801532"/>
            <a:ext cx="914400" cy="914400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95AC170B-FCFE-4FD8-861B-848ED4E54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7445" y="3439767"/>
            <a:ext cx="914400" cy="914400"/>
          </a:xfrm>
          <a:prstGeom prst="rect">
            <a:avLst/>
          </a:prstGeom>
        </p:spPr>
      </p:pic>
      <p:pic>
        <p:nvPicPr>
          <p:cNvPr id="1026" name="Picture 2" descr="RÃ©sultat de recherche d'images pour &quot;threshold icon png&quot;">
            <a:extLst>
              <a:ext uri="{FF2B5EF4-FFF2-40B4-BE49-F238E27FC236}">
                <a16:creationId xmlns:a16="http://schemas.microsoft.com/office/drawing/2014/main" id="{FEE79BD3-EEDB-4A25-AFE0-9C677A9D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74" y="3366279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gne Plus 7">
            <a:extLst>
              <a:ext uri="{FF2B5EF4-FFF2-40B4-BE49-F238E27FC236}">
                <a16:creationId xmlns:a16="http://schemas.microsoft.com/office/drawing/2014/main" id="{8C1B28C2-2CB5-4525-B4D8-01F117288700}"/>
              </a:ext>
            </a:extLst>
          </p:cNvPr>
          <p:cNvSpPr/>
          <p:nvPr/>
        </p:nvSpPr>
        <p:spPr>
          <a:xfrm>
            <a:off x="3568823" y="3429000"/>
            <a:ext cx="937606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Est égal à 8">
            <a:extLst>
              <a:ext uri="{FF2B5EF4-FFF2-40B4-BE49-F238E27FC236}">
                <a16:creationId xmlns:a16="http://schemas.microsoft.com/office/drawing/2014/main" id="{02C0E2FF-8EA3-4B93-BD15-1EEDFE45AEAF}"/>
              </a:ext>
            </a:extLst>
          </p:cNvPr>
          <p:cNvSpPr/>
          <p:nvPr/>
        </p:nvSpPr>
        <p:spPr>
          <a:xfrm>
            <a:off x="6096000" y="3654310"/>
            <a:ext cx="738345" cy="56611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329B1D-B999-42F2-AF76-67A414193A73}"/>
              </a:ext>
            </a:extLst>
          </p:cNvPr>
          <p:cNvSpPr/>
          <p:nvPr/>
        </p:nvSpPr>
        <p:spPr>
          <a:xfrm>
            <a:off x="4751033" y="289839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b="1" dirty="0" err="1">
                <a:solidFill>
                  <a:srgbClr val="0070C0"/>
                </a:solidFill>
              </a:rPr>
              <a:t>strategies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b="1" dirty="0">
                <a:solidFill>
                  <a:schemeClr val="tx1">
                    <a:lumMod val="85000"/>
                  </a:schemeClr>
                </a:solidFill>
              </a:rPr>
              <a:t>record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during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the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day</a:t>
            </a:r>
            <a:endParaRPr lang="fr-F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0C050CD2-33F2-499F-A1BB-64AC53A3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568" y="298971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C695E499-CAEB-4BF4-9F29-AEF2A3462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8149" y="424826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AFBCBC37-D4E8-497E-A54A-17CB44809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6266" y="502510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DB0647B2-0745-4B12-80BB-80E66217D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2641" y="4248269"/>
            <a:ext cx="914400" cy="914400"/>
          </a:xfrm>
          <a:prstGeom prst="rect">
            <a:avLst/>
          </a:prstGeom>
        </p:spPr>
      </p:pic>
      <p:pic>
        <p:nvPicPr>
          <p:cNvPr id="10" name="Graphique 9" descr="Horloge">
            <a:extLst>
              <a:ext uri="{FF2B5EF4-FFF2-40B4-BE49-F238E27FC236}">
                <a16:creationId xmlns:a16="http://schemas.microsoft.com/office/drawing/2014/main" id="{479E69F6-6BE9-4170-BB96-7D173C73E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4505" y="2602536"/>
            <a:ext cx="914400" cy="914400"/>
          </a:xfrm>
          <a:prstGeom prst="rect">
            <a:avLst/>
          </a:prstGeom>
        </p:spPr>
      </p:pic>
      <p:pic>
        <p:nvPicPr>
          <p:cNvPr id="12" name="Graphique 11" descr="Actualiser">
            <a:extLst>
              <a:ext uri="{FF2B5EF4-FFF2-40B4-BE49-F238E27FC236}">
                <a16:creationId xmlns:a16="http://schemas.microsoft.com/office/drawing/2014/main" id="{9489F746-EE44-4F66-8664-D00408CD6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1159" y="3059736"/>
            <a:ext cx="571764" cy="571764"/>
          </a:xfrm>
          <a:prstGeom prst="rect">
            <a:avLst/>
          </a:prstGeom>
        </p:spPr>
      </p:pic>
      <p:pic>
        <p:nvPicPr>
          <p:cNvPr id="17" name="Graphique 16" descr="Tête avec engrenages">
            <a:extLst>
              <a:ext uri="{FF2B5EF4-FFF2-40B4-BE49-F238E27FC236}">
                <a16:creationId xmlns:a16="http://schemas.microsoft.com/office/drawing/2014/main" id="{CAC4CC61-8AA2-42E5-953B-592A704E2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3388" y="3863592"/>
            <a:ext cx="914400" cy="9144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9046588-8882-40B8-AFD8-13FBAD213412}"/>
              </a:ext>
            </a:extLst>
          </p:cNvPr>
          <p:cNvCxnSpPr/>
          <p:nvPr/>
        </p:nvCxnSpPr>
        <p:spPr>
          <a:xfrm>
            <a:off x="4012707" y="448733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8DB9E10-DB04-4D81-B1EF-92D338CE39DA}"/>
              </a:ext>
            </a:extLst>
          </p:cNvPr>
          <p:cNvCxnSpPr/>
          <p:nvPr/>
        </p:nvCxnSpPr>
        <p:spPr>
          <a:xfrm>
            <a:off x="4012707" y="424826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119E420-423A-45B3-A215-0D0CB95A378F}"/>
              </a:ext>
            </a:extLst>
          </p:cNvPr>
          <p:cNvCxnSpPr/>
          <p:nvPr/>
        </p:nvCxnSpPr>
        <p:spPr>
          <a:xfrm>
            <a:off x="4012707" y="436780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D02414A-A8CC-49B9-852E-816555F7BD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242923" y="3222596"/>
            <a:ext cx="629666" cy="123022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13460-5A15-4874-858D-35057B41DD79}"/>
              </a:ext>
            </a:extLst>
          </p:cNvPr>
          <p:cNvSpPr/>
          <p:nvPr/>
        </p:nvSpPr>
        <p:spPr>
          <a:xfrm>
            <a:off x="5430541" y="273061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D9F63643-CA9D-4FB8-8F6F-98B64A36E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3076" y="282193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0B4A8D7A-4CDC-4721-B4A2-E392D6359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7657" y="408048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CC2F196C-46B2-43F8-BBE0-697B73CF5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774" y="485732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8A20387E-13B3-477D-8EBA-DC0B14E2E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2149" y="4080489"/>
            <a:ext cx="914400" cy="914400"/>
          </a:xfrm>
          <a:prstGeom prst="rect">
            <a:avLst/>
          </a:prstGeom>
        </p:spPr>
      </p:pic>
      <p:pic>
        <p:nvPicPr>
          <p:cNvPr id="9" name="Graphique 8" descr="Tête avec engrenages">
            <a:extLst>
              <a:ext uri="{FF2B5EF4-FFF2-40B4-BE49-F238E27FC236}">
                <a16:creationId xmlns:a16="http://schemas.microsoft.com/office/drawing/2014/main" id="{1A18EF52-3E85-46E2-94A7-ACFE71EE9F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52896" y="3695812"/>
            <a:ext cx="914400" cy="914400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1A88239-3F78-4E8E-80D1-7DBAAF35F143}"/>
              </a:ext>
            </a:extLst>
          </p:cNvPr>
          <p:cNvCxnSpPr/>
          <p:nvPr/>
        </p:nvCxnSpPr>
        <p:spPr>
          <a:xfrm>
            <a:off x="4692215" y="431955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E3A1095-3C96-4071-BA14-802B2DB85EF6}"/>
              </a:ext>
            </a:extLst>
          </p:cNvPr>
          <p:cNvCxnSpPr/>
          <p:nvPr/>
        </p:nvCxnSpPr>
        <p:spPr>
          <a:xfrm>
            <a:off x="4692215" y="408048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C67EBC5-9AFB-4F1A-BD5A-AE8C81A0052A}"/>
              </a:ext>
            </a:extLst>
          </p:cNvPr>
          <p:cNvCxnSpPr/>
          <p:nvPr/>
        </p:nvCxnSpPr>
        <p:spPr>
          <a:xfrm>
            <a:off x="4692215" y="420002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642</Words>
  <Application>Microsoft Office PowerPoint</Application>
  <PresentationFormat>Grand écran</PresentationFormat>
  <Paragraphs>136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96</cp:revision>
  <dcterms:created xsi:type="dcterms:W3CDTF">2020-01-03T16:12:47Z</dcterms:created>
  <dcterms:modified xsi:type="dcterms:W3CDTF">2020-03-30T01:50:13Z</dcterms:modified>
</cp:coreProperties>
</file>