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/>
              <a:t>New technology using daily report and voice command</a:t>
            </a:r>
            <a:endParaRPr lang="fr-FR" dirty="0"/>
          </a:p>
          <a:p>
            <a:r>
              <a:rPr lang="fr-FR"/>
              <a:t>New reinforcement learning like a baby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Hard to 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err="1"/>
              <a:t>with</a:t>
            </a:r>
            <a:r>
              <a:rPr lang="fr-FR"/>
              <a:t> pyinstaller for multiplatform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19</cp:revision>
  <dcterms:created xsi:type="dcterms:W3CDTF">2019-10-05T01:10:13Z</dcterms:created>
  <dcterms:modified xsi:type="dcterms:W3CDTF">2019-10-13T17:37:36Z</dcterms:modified>
</cp:coreProperties>
</file>