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27D0A25-DF4D-4EB0-AFEE-C59C12C2093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1400" cy="30412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1400" cy="3555360"/>
          </a:xfrm>
          <a:prstGeom prst="rect">
            <a:avLst/>
          </a:prstGeom>
        </p:spPr>
        <p:txBody>
          <a:bodyPr lIns="0" rIns="0" tIns="0" bIns="0"/>
          <a:p>
            <a:pPr marL="216000" indent="-171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680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76968ED-6B44-4B23-8985-FEC33CD9CF1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1400" cy="30412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1400" cy="3555360"/>
          </a:xfrm>
          <a:prstGeom prst="rect">
            <a:avLst/>
          </a:prstGeom>
        </p:spPr>
        <p:txBody>
          <a:bodyPr lIns="0" rIns="0" tIns="0" bIns="0"/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680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EB2F99-BD37-4588-99B3-5E2E093349A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1400" cy="30412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1400" cy="3555360"/>
          </a:xfrm>
          <a:prstGeom prst="rect">
            <a:avLst/>
          </a:prstGeom>
        </p:spPr>
        <p:txBody>
          <a:bodyPr lIns="0" rIns="0" tIns="0" bIns="0"/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680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AB3550-780B-46D1-BA7C-EA6A7A2F79A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4200" cy="33973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4720" cy="4083120"/>
          </a:xfrm>
          <a:prstGeom prst="rect">
            <a:avLst/>
          </a:prstGeom>
        </p:spPr>
        <p:txBody>
          <a:bodyPr lIns="0" rIns="0" tIns="0" bIns="0"/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1960" cy="33850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2480" cy="4070880"/>
          </a:xfrm>
          <a:prstGeom prst="rect">
            <a:avLst/>
          </a:prstGeom>
        </p:spPr>
        <p:txBody>
          <a:bodyPr lIns="0" rIns="0" tIns="0" bIns="0"/>
          <a:p>
            <a:pPr marL="216000" indent="-172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800" cy="34099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lIns="0" rIns="0" tIns="0" bIns="0"/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120" cy="34142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640" cy="4100040"/>
          </a:xfrm>
          <a:prstGeom prst="rect">
            <a:avLst/>
          </a:prstGeom>
        </p:spPr>
        <p:txBody>
          <a:bodyPr lIns="0" rIns="0" tIns="0" bIns="0"/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/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/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7120" cy="68130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5360"/>
            <a:ext cx="12143880" cy="68130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3960" cy="36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0600" cy="10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3560" cy="31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6680" cy="36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520" y="3735720"/>
            <a:ext cx="159120" cy="62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4920" y="4792320"/>
            <a:ext cx="159120" cy="62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3760" y="4132800"/>
            <a:ext cx="159120" cy="62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3000" y="3543120"/>
            <a:ext cx="159120" cy="62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0320" y="3274560"/>
            <a:ext cx="159120" cy="62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8960" cy="2040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7920" cy="2963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8400" cy="1045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9760" cy="3183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9640" cy="8096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6160" cy="4284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3200" cy="9954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2040" y="253404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1080" y="333720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5600" y="364248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9320" y="233280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7920" cy="21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7920" cy="21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7920" cy="21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7920" cy="21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7920" cy="21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840" y="3671640"/>
            <a:ext cx="159120" cy="62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3880" y="4728240"/>
            <a:ext cx="159120" cy="62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2720" y="4068360"/>
            <a:ext cx="159120" cy="62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2320" y="3478680"/>
            <a:ext cx="159120" cy="62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7320" y="3396600"/>
            <a:ext cx="159120" cy="624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3560" cy="31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6680" cy="362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7120" cy="68130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3600" cy="45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0880" cy="6813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4080" cy="45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9640" cy="8096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6160" cy="4284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3200" cy="9954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7600" y="265140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6640" y="345456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1520" y="375984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4880" y="245016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1720" cy="71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7960" cy="50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7960" cy="50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292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276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2440" cy="8694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3360" cy="5212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4920" cy="3674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6880" cy="5968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6680" cy="5266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8640" cy="81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5040" cy="19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3880" cy="19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7360"/>
            <a:ext cx="584640" cy="7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4920" cy="3674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6880" cy="5968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8640" cy="81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5040" cy="19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3880" cy="19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0760" y="4124520"/>
            <a:ext cx="1740960" cy="26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1400" cy="28018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2480" cy="15994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2480" cy="15994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2480" cy="15994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6200" cy="274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7120" cy="274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2080" cy="8776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3480" cy="7808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0640" cy="6116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044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0040"/>
            <a:ext cx="191952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7120" cy="68130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4880" cy="68130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8800" cy="32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1440" cy="2398320"/>
            <a:chOff x="952560" y="2104200"/>
            <a:chExt cx="6121440" cy="23983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1480" cy="7714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8400" cy="428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9200" cy="771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1480" cy="7714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8400" cy="428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9200" cy="771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1480" cy="771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8400" cy="428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9200" cy="771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1480" cy="7714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8400" cy="428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9200" cy="771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7400" cy="3294720"/>
            <a:chOff x="948240" y="823320"/>
            <a:chExt cx="10247400" cy="32947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7600" cy="1317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5200" cy="745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6920" cy="131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7600" cy="1317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5200" cy="745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6920" cy="131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7600" cy="1317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5200" cy="745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6920" cy="131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7600" cy="1317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5200" cy="745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6920" cy="131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1400" cy="12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1480" y="990000"/>
            <a:ext cx="1572840" cy="133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264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488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104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724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9400" cy="8694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9360" cy="5551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744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1400" cy="12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1480" y="990000"/>
            <a:ext cx="1572840" cy="133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264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488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104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8440" cy="5742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9080" cy="5644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9360" cy="5551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9360" cy="5551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5680" cy="2928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5080" cy="22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3280" cy="678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2520" cy="362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5840" cy="63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5000" cy="63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5680" cy="2928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4040" cy="814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2520" cy="362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5840" cy="63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8800" cy="63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768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7080" cy="762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7080" cy="762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7080" cy="762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7120" cy="68130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3600" cy="45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0880" cy="6813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4080" cy="45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9160" cy="31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9640" cy="8096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6160" cy="4284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3200" cy="9954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0200" y="264528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8880" y="344844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3760" y="375372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7120" y="244404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3480" cy="43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9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952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0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9400" cy="8694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7920" cy="21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7920" cy="21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7920" cy="21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7920" cy="21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7920" cy="21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2020-05-19T07:42:12Z</dcterms:modified>
  <cp:revision>286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