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209FDE6-F195-4BFD-A968-B6791E9B46B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5080" cy="30549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5080" cy="356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04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9EF32C-F797-40C9-9F84-F4EC15608AF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5080" cy="30549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5080" cy="356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04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ED200E-3D3C-4745-AAED-0EAD966C942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5080" cy="30549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5080" cy="356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04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0A4005-AF99-45B9-AA1D-6E7FAD9D32C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880" cy="34110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400" cy="4096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5640" cy="33987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160" cy="4084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0800" cy="68266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1680"/>
            <a:ext cx="12157560" cy="68266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7640" cy="36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4280" cy="11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7240" cy="32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0360" cy="37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0280" y="374508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800" y="478260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0080" y="413280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4000" y="354600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840" y="328356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2640" cy="2054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1600" cy="297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2080" cy="10587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3440" cy="319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3320" cy="8233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9840" cy="4420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6880" cy="10090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7440" y="254304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0440" y="334260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1000" y="365148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8680" y="233820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9600" y="368100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760" y="471852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9040" y="406836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3320" y="348156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840" y="3405600"/>
            <a:ext cx="172800" cy="638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7240" cy="32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0360" cy="375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0800" cy="6826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7280" cy="45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4560" cy="6826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7760" cy="45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3320" cy="8233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9840" cy="4420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6880" cy="10090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3000" y="266040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6000" y="345996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6920" y="376884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4240" y="245556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5400" cy="72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1640" cy="514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1640" cy="514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6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6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6120" cy="8830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7040" cy="5349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8600" cy="3688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0560" cy="6105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0360" cy="5403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2320" cy="82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8720" cy="20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7560" cy="20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1040"/>
            <a:ext cx="598320" cy="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8600" cy="3688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0560" cy="6105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2320" cy="82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8720" cy="20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7560" cy="20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3200" y="4119480"/>
            <a:ext cx="1754640" cy="276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5080" cy="28155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6160" cy="16131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6160" cy="16131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6160" cy="16131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9880" cy="288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0800" cy="288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5760" cy="8913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7160" cy="7945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4320" cy="6253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4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6360"/>
            <a:ext cx="1933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0800" cy="68266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8560" cy="68266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2480" cy="32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5120" cy="2412000"/>
            <a:chOff x="952560" y="2104200"/>
            <a:chExt cx="6135120" cy="24120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5160" cy="785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2080" cy="442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2880" cy="78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5160" cy="785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2080" cy="442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2880" cy="78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5160" cy="785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2080" cy="442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2880" cy="78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5160" cy="785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2080" cy="442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2880" cy="78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1080" cy="3308400"/>
            <a:chOff x="948240" y="823320"/>
            <a:chExt cx="10261080" cy="33084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1280" cy="1331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8880" cy="758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0600" cy="133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1280" cy="1331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8880" cy="758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0600" cy="133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1280" cy="1331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8880" cy="758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0600" cy="133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1280" cy="1331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8880" cy="758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0600" cy="133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5080" cy="130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5160" y="990000"/>
            <a:ext cx="1586520" cy="13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6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8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4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0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3080" cy="88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3040" cy="5688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1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5080" cy="130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5160" y="990000"/>
            <a:ext cx="1586520" cy="13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6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8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4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2120" cy="5878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2760" cy="5781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3040" cy="5688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3040" cy="56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9360" cy="2942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8760" cy="22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6960" cy="691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6200" cy="375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9520" cy="644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8680" cy="644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9360" cy="2942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7720" cy="82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6200" cy="375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9520" cy="644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2480" cy="644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136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0760" cy="776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0760" cy="776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0760" cy="776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0800" cy="6826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7280" cy="45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4560" cy="6826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7760" cy="45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2840" cy="32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3320" cy="8233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9840" cy="4420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6880" cy="10090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5600" y="265428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8240" y="345384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9160" y="376272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6480" y="244944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7160" cy="45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32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3200" cy="35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4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3080" cy="8830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3080" cy="8830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1600" cy="23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2020-05-07T10:18:26Z</dcterms:modified>
  <cp:revision>239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