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9227243-36BD-4FFD-97FD-36FF8B7B841D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2000" cy="30718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2000" cy="3585960"/>
          </a:xfrm>
          <a:prstGeom prst="rect">
            <a:avLst/>
          </a:prstGeom>
        </p:spPr>
        <p:txBody>
          <a:bodyPr lIns="0" rIns="0" tIns="0" bIns="0"/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740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7854AA7-F1F6-4C4F-867B-67611C81416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2000" cy="30718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2000" cy="3585960"/>
          </a:xfrm>
          <a:prstGeom prst="rect">
            <a:avLst/>
          </a:prstGeom>
        </p:spPr>
        <p:txBody>
          <a:bodyPr lIns="0" rIns="0" tIns="0" bIns="0"/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740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3A7FAA2-E1A8-4804-BE13-F5787C4EA7D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2000" cy="30718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2000" cy="3585960"/>
          </a:xfrm>
          <a:prstGeom prst="rect">
            <a:avLst/>
          </a:prstGeom>
        </p:spPr>
        <p:txBody>
          <a:bodyPr lIns="0" rIns="0" tIns="0" bIns="0"/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740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C80A241-4C7F-44CE-823F-7DBF678B81C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800" cy="34279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04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560" cy="34156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</p:spPr>
        <p:txBody>
          <a:bodyPr lIns="0" rIns="0" tIns="0" bIns="0"/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7720" cy="68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4400"/>
            <a:ext cx="12174480" cy="684360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4560" cy="365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120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012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0120" cy="36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0000" cy="9000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4160" cy="346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7280" cy="392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012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0120" cy="36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0000" cy="9000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7040" y="3756240"/>
            <a:ext cx="189720" cy="655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1760" y="4771440"/>
            <a:ext cx="189720" cy="655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3160" y="4132800"/>
            <a:ext cx="189720" cy="655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2480" y="3549960"/>
            <a:ext cx="189720" cy="655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6080" y="3295440"/>
            <a:ext cx="189720" cy="655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9560" cy="20714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8520" cy="299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9000" cy="10756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0360" cy="3213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012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0120" cy="36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0240" cy="8402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6760" cy="4590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3800" cy="10260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0000" cy="9000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4280" y="2553840"/>
            <a:ext cx="964080" cy="470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1240" y="3345840"/>
            <a:ext cx="964080" cy="470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7840" y="3662280"/>
            <a:ext cx="964080" cy="470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9480" y="2341440"/>
            <a:ext cx="964080" cy="470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4080" cy="470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0000" cy="9000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8520" cy="247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8520" cy="247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8520" cy="247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8520" cy="247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8520" cy="247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0000" cy="9000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6360" y="3692160"/>
            <a:ext cx="189720" cy="655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0720" y="4707360"/>
            <a:ext cx="189720" cy="655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2120" y="4068360"/>
            <a:ext cx="189720" cy="655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1800" y="3485520"/>
            <a:ext cx="189720" cy="655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3080" y="3417480"/>
            <a:ext cx="189720" cy="655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0000" cy="9000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4160" cy="346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7280" cy="392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7720" cy="684360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4200" cy="45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1480" cy="68436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4680" cy="45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012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0120" cy="36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0240" cy="8402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6760" cy="4590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3800" cy="10260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0000" cy="9000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9840" y="2671200"/>
            <a:ext cx="964080" cy="470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6800" y="3463200"/>
            <a:ext cx="964080" cy="470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3760" y="3779640"/>
            <a:ext cx="964080" cy="470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5040" y="2458800"/>
            <a:ext cx="964080" cy="470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4080" cy="470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2320" cy="74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012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0120" cy="36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0000" cy="9000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8560" cy="53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8560" cy="53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352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336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012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0120" cy="36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0000" cy="9000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3040" cy="9000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3960" cy="5518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5520" cy="37054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012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0120" cy="36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7480" cy="6274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7280" cy="5572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0000" cy="9000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9240" cy="84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564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4480" cy="22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8320"/>
            <a:ext cx="615240" cy="10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012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0120" cy="36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5520" cy="37054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7480" cy="6274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0000" cy="9000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9240" cy="84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564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4480" cy="22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0000" cy="9000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3840" y="4110840"/>
            <a:ext cx="1771560" cy="2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012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0120" cy="36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2000" cy="28324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3080" cy="16300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3080" cy="16300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3080" cy="16300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6800" cy="304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7720" cy="304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2680" cy="9082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4080" cy="8114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1240" cy="6422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104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9440"/>
            <a:ext cx="195012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7720" cy="684360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5480" cy="68436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9400" cy="32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2040" cy="2428920"/>
            <a:chOff x="952560" y="2104200"/>
            <a:chExt cx="6152040" cy="24289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2080" cy="8020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9000" cy="4590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9800" cy="802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2080" cy="8020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9000" cy="4590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9800" cy="802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2080" cy="8020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9000" cy="4590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9800" cy="802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2080" cy="8020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9000" cy="4590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9800" cy="802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012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8000" cy="3325320"/>
            <a:chOff x="948240" y="823320"/>
            <a:chExt cx="10278000" cy="33253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8200" cy="13482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5800" cy="7758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7520" cy="1348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8200" cy="13482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5800" cy="7758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7520" cy="1348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8200" cy="13482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5800" cy="7758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7520" cy="1348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8200" cy="13482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5800" cy="7758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7520" cy="1348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012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0120" cy="36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012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0000" cy="9000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2000" cy="132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2440" y="990000"/>
            <a:ext cx="1603440" cy="136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324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548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164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784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0000" cy="9000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012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9960" cy="5857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804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2000" cy="132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2440" y="990000"/>
            <a:ext cx="1603440" cy="136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324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548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164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9040" cy="6048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9680" cy="5950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9960" cy="5857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9960" cy="58572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012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0120" cy="36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6280" cy="29595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012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5680" cy="22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3880" cy="708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3120" cy="392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6440" cy="660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5600" cy="660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6280" cy="29595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4640" cy="844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3120" cy="392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6440" cy="660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9400" cy="660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012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8280" cy="36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012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0120" cy="36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7680" cy="793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7680" cy="793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7680" cy="793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7720" cy="684360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4200" cy="45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1480" cy="68436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4680" cy="45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012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9760" cy="32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0240" cy="8402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6760" cy="4590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3800" cy="10260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0000" cy="9000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2440" y="2665080"/>
            <a:ext cx="964080" cy="470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9040" y="3457080"/>
            <a:ext cx="964080" cy="470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6000" y="3773520"/>
            <a:ext cx="964080" cy="470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7280" y="2452680"/>
            <a:ext cx="964080" cy="470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4080" cy="470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012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0120" cy="36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0000" cy="9000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8520" cy="247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8520" cy="247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8520" cy="247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8520" cy="247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8520" cy="247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2020-04-22T21:40:48Z</dcterms:modified>
  <cp:revision>181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