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16A8373-EC88-41A3-B627-4E1B5D102D4D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7520" cy="30474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7520" cy="3561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7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329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5679053-E74A-4BC5-89FA-F23CCC24B5C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7520" cy="30474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7520" cy="3561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329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1E0A53C-E446-4FEF-8543-832E0AFEA95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7520" cy="30474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7520" cy="3561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329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2803735-C02E-43A0-B1CE-AD42741B0049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0320" cy="34034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0840" cy="4089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8080" cy="339120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8600" cy="4077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8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2920" cy="341604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240" cy="342036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2280" cy="342540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53240" cy="681912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38880"/>
            <a:ext cx="12150000" cy="681912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40080" cy="36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66720" cy="110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956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95640" cy="35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75520" cy="8755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29680" cy="321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62800" cy="368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956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95640" cy="35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75520" cy="8755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2080" y="3739680"/>
            <a:ext cx="165240" cy="631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6360" y="4788000"/>
            <a:ext cx="165240" cy="631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27640" y="4132800"/>
            <a:ext cx="165240" cy="631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9040" y="3544560"/>
            <a:ext cx="165240" cy="631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1760" y="3278880"/>
            <a:ext cx="165240" cy="631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05080" cy="20469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94040" cy="297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44520" cy="105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55880" cy="3189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956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95640" cy="35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15760" cy="81576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42280" cy="43452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59320" cy="100152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75520" cy="87552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4200" y="2537640"/>
            <a:ext cx="939600" cy="445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5040" y="3340080"/>
            <a:ext cx="939600" cy="445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7760" y="3646080"/>
            <a:ext cx="939600" cy="445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3280" y="2335680"/>
            <a:ext cx="939600" cy="445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39600" cy="445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75520" cy="87552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44040" cy="223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44040" cy="223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44040" cy="223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44040" cy="223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44040" cy="223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75520" cy="87552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1400" y="3675600"/>
            <a:ext cx="165240" cy="631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5320" y="4723920"/>
            <a:ext cx="165240" cy="631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76600" y="4068360"/>
            <a:ext cx="165240" cy="631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8360" y="3480120"/>
            <a:ext cx="165240" cy="631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8760" y="3400920"/>
            <a:ext cx="165240" cy="631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75520" cy="87552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29680" cy="321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62800" cy="368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53240" cy="68191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79720" cy="456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57000" cy="68191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40200" cy="456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956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95640" cy="35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15760" cy="81576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42280" cy="43452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59320" cy="100152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75520" cy="8755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9760" y="2655000"/>
            <a:ext cx="939600" cy="445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0600" y="3457440"/>
            <a:ext cx="939600" cy="445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3680" y="3763440"/>
            <a:ext cx="939600" cy="445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8840" y="2453040"/>
            <a:ext cx="939600" cy="445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39600" cy="445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17840" cy="71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956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95640" cy="35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75520" cy="8755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44080" cy="506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44080" cy="506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69040" cy="32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88880" cy="32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956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95640" cy="35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75520" cy="8755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98560" cy="87552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99480" cy="52740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51040" cy="3681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956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95640" cy="35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03000" cy="60300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32800" cy="53280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75520" cy="8755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54760" cy="81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91160" cy="20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00000" cy="20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83840"/>
            <a:ext cx="590760" cy="8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956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95640" cy="35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51040" cy="3681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03000" cy="60300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75520" cy="87552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54760" cy="81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91160" cy="20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00000" cy="20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75520" cy="8755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7520" y="4121280"/>
            <a:ext cx="1747080" cy="268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956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95640" cy="35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07520" cy="280800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28600" cy="160560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28600" cy="160560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28600" cy="160560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12320" cy="280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93240" cy="280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98200" cy="88380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29600" cy="78696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66760" cy="61776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36560" cy="32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03920"/>
            <a:ext cx="1925640" cy="32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53240" cy="681912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91000" cy="681912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04920" cy="32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27560" cy="2404440"/>
            <a:chOff x="952560" y="2104200"/>
            <a:chExt cx="6127560" cy="240444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77600" cy="7776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34520" cy="4345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85320" cy="777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77600" cy="7776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34520" cy="4345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85320" cy="777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77600" cy="7776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34520" cy="4345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85320" cy="777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77600" cy="7776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34520" cy="4345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85320" cy="777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956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53520" cy="3300840"/>
            <a:chOff x="948240" y="823320"/>
            <a:chExt cx="10253520" cy="330084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23720" cy="13237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51320" cy="7513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73040" cy="132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23720" cy="13237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51320" cy="7513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73040" cy="132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23720" cy="13237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51320" cy="7513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73040" cy="132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23720" cy="13237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51320" cy="7513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73040" cy="132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956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95640" cy="35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956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75520" cy="87552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87520" cy="130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6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87960" y="990000"/>
            <a:ext cx="1578960" cy="134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78760" cy="32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91000" cy="32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17160" cy="32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73360" cy="32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75520" cy="87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956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75480" cy="56124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53560" cy="32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87520" cy="130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6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87960" y="990000"/>
            <a:ext cx="1578960" cy="134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78760" cy="32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91000" cy="32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17160" cy="32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94560" cy="58032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85200" cy="57060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75480" cy="56124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75480" cy="56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956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95640" cy="35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71800" cy="29350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956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51200" cy="22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89400" cy="684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78640" cy="368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51960" cy="63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91120" cy="63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71800" cy="29350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40160" cy="820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78640" cy="368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51960" cy="63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34920" cy="63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956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23800" cy="35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956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95640" cy="35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43200" cy="768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43200" cy="768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43200" cy="768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65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4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53240" cy="68191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79720" cy="456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57000" cy="68191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40200" cy="456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956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25280" cy="31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15760" cy="81576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42280" cy="4345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59320" cy="100152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75520" cy="8755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2360" y="2648880"/>
            <a:ext cx="939600" cy="445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2840" y="3451320"/>
            <a:ext cx="939600" cy="445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5920" y="3757320"/>
            <a:ext cx="939600" cy="445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1080" y="2446920"/>
            <a:ext cx="939600" cy="445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39600" cy="445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956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95640" cy="35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46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75520" cy="87552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75520" cy="8755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44040" cy="223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44040" cy="223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44040" cy="223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44040" cy="223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44040" cy="223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2020-05-14T08:21:57Z</dcterms:modified>
  <cp:revision>262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