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1F90D45-BDCD-4022-8A2B-7133BFFBF39C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1120" cy="305100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1120" cy="3565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1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3652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379D44C-6C3F-4B52-88E7-0C91B7EA9080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1120" cy="305100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1120" cy="3565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1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3652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CF98EE4-FBB8-4EC3-B3F3-BAE67CF0F3D5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1120" cy="30510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1120" cy="3565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81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3652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FF0771F-3924-4B6C-8A83-44A1BD60F90B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3920" cy="340704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4440" cy="4092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3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1680" cy="339480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2200" cy="408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2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6520" cy="341964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840" cy="342396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56840" cy="682272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35280"/>
            <a:ext cx="12153600" cy="682272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43680" cy="363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70320" cy="110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99240" cy="14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99240" cy="35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0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50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79120" cy="87912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33280" cy="325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66400" cy="371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99240" cy="14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99240" cy="35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0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50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79120" cy="87912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1360" y="3742200"/>
            <a:ext cx="168840" cy="634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7080" y="4785120"/>
            <a:ext cx="168840" cy="634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24040" y="4132800"/>
            <a:ext cx="168840" cy="634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46520" y="3544920"/>
            <a:ext cx="168840" cy="634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2480" y="3281040"/>
            <a:ext cx="168840" cy="634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08680" cy="20505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97640" cy="297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48120" cy="1054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59480" cy="31928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99240" cy="14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99240" cy="35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0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50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50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50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19360" cy="81936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45880" cy="43812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62920" cy="100512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79120" cy="87912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5640" y="2540520"/>
            <a:ext cx="943200" cy="449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37920" y="3341520"/>
            <a:ext cx="943200" cy="449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9200" y="3648960"/>
            <a:ext cx="943200" cy="449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86160" y="2337120"/>
            <a:ext cx="943200" cy="449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43200" cy="449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79120" cy="87912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47640" cy="226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47640" cy="226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47640" cy="226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47640" cy="226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47640" cy="226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79120" cy="87912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0680" y="3678120"/>
            <a:ext cx="168840" cy="634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6040" y="4721040"/>
            <a:ext cx="168840" cy="634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73000" y="4068360"/>
            <a:ext cx="168840" cy="634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95840" y="3480480"/>
            <a:ext cx="168840" cy="634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9480" y="3403080"/>
            <a:ext cx="168840" cy="634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79120" cy="87912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33280" cy="325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66400" cy="371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56840" cy="68227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83320" cy="456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60600" cy="68227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43800" cy="456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0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50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50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50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50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99240" cy="14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99240" cy="35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0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50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19360" cy="81936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45880" cy="43812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62920" cy="100512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79120" cy="87912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1200" y="2657880"/>
            <a:ext cx="943200" cy="449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03480" y="3458880"/>
            <a:ext cx="943200" cy="449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5120" y="3766320"/>
            <a:ext cx="943200" cy="449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51720" y="2454480"/>
            <a:ext cx="943200" cy="449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43200" cy="449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21440" cy="72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99240" cy="14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99240" cy="35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0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50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79120" cy="87912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47680" cy="510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47680" cy="510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72640" cy="3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92480" cy="3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99240" cy="14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99240" cy="35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0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79120" cy="87912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02160" cy="87912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03080" cy="53100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54640" cy="36846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99240" cy="14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99240" cy="35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0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06600" cy="60660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36400" cy="53640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79120" cy="87912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58360" cy="82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94760" cy="20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03600" cy="20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87440"/>
            <a:ext cx="594360" cy="8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99240" cy="14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99240" cy="35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0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54640" cy="36846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06600" cy="60660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79120" cy="87912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58360" cy="82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94760" cy="20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03600" cy="20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79120" cy="87912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74640" y="4120560"/>
            <a:ext cx="1750680" cy="272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99240" cy="14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99240" cy="35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11120" cy="281160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32200" cy="160920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32200" cy="160920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32200" cy="160920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15920" cy="284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96840" cy="284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01800" cy="88740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33200" cy="79056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70360" cy="62136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40160" cy="3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00320"/>
            <a:ext cx="1929240" cy="3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56840" cy="682272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94600" cy="682272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08520" cy="32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31160" cy="2408040"/>
            <a:chOff x="952560" y="2104200"/>
            <a:chExt cx="6131160" cy="240804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81200" cy="7812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38120" cy="4381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88920" cy="781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81200" cy="7812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38120" cy="4381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88920" cy="781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81200" cy="7812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38120" cy="438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88920" cy="781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81200" cy="7812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38120" cy="438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88920" cy="781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99240" cy="14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57120" cy="3304440"/>
            <a:chOff x="948240" y="823320"/>
            <a:chExt cx="10257120" cy="330444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27320" cy="13273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54920" cy="7549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76640" cy="1327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27320" cy="13273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54920" cy="7549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76640" cy="1327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27320" cy="13273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54920" cy="7549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76640" cy="1327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27320" cy="13273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54920" cy="7549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76640" cy="1327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99240" cy="14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99240" cy="35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0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50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50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50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99240" cy="14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79120" cy="87912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91120" cy="130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7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91560" y="990000"/>
            <a:ext cx="1582560" cy="134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82360" cy="3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94600" cy="3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20760" cy="3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76960" cy="3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79120" cy="87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99240" cy="14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79080" cy="56484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57160" cy="3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91120" cy="130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7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91560" y="990000"/>
            <a:ext cx="1582560" cy="134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82360" cy="3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94600" cy="3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20760" cy="3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98160" cy="58392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88800" cy="57420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79080" cy="56484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79080" cy="56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99240" cy="14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99240" cy="35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0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75400" cy="29386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99240" cy="14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54800" cy="22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000"/>
          </a:bodyPr>
          <a:p>
            <a:pPr marL="285840" indent="-250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50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93000" cy="687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82240" cy="371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55560" cy="64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94720" cy="64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75400" cy="29386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43760" cy="824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82240" cy="371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55560" cy="64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38520" cy="64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99240" cy="14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27400" cy="35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50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50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50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50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99240" cy="14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99240" cy="35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0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50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46800" cy="7725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46800" cy="7725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46800" cy="7725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69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4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56840" cy="68227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83320" cy="456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60600" cy="68227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43800" cy="456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0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50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50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50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99240" cy="14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28880" cy="31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0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50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50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19360" cy="81936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45880" cy="43812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62920" cy="100512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79120" cy="8791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3800" y="2651760"/>
            <a:ext cx="943200" cy="449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05720" y="3452760"/>
            <a:ext cx="943200" cy="449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7360" y="3760200"/>
            <a:ext cx="943200" cy="449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53960" y="2448360"/>
            <a:ext cx="943200" cy="449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43200" cy="449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99240" cy="14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99240" cy="35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50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50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50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79120" cy="87912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79120" cy="87912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47640" cy="226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47640" cy="226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47640" cy="226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47640" cy="226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47640" cy="226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2020-05-10T09:04:37Z</dcterms:modified>
  <cp:revision>250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