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E36A121-5E80-4853-B924-B638529AE426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2200" cy="30520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2200" cy="3566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2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760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DE2DC40-C683-4ECB-9422-4F33E38B893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2200" cy="30520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2200" cy="3566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760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A232770-C904-4F16-9E8E-5BFDC7E43EC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2200" cy="30520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2200" cy="3566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760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26D24A8-E6D7-4D3C-B7A9-40EC682B021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5000" cy="34081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5520" cy="4093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2760" cy="33958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3280" cy="4081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3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600" cy="34207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920" cy="34250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7920" cy="68238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4560"/>
            <a:ext cx="12154680" cy="68238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4760" cy="36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1400" cy="11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03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032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0200" cy="8802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4360" cy="326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7480" cy="372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03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032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0200" cy="8802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1000" y="3742560"/>
            <a:ext cx="169920" cy="635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7440" y="4784760"/>
            <a:ext cx="169920" cy="635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2960" y="4132800"/>
            <a:ext cx="169920" cy="635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5800" y="3545280"/>
            <a:ext cx="169920" cy="635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2840" y="3281760"/>
            <a:ext cx="169920" cy="635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9760" cy="2051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8720" cy="2974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9200" cy="1055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0560" cy="3193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03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032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0440" cy="8204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6960" cy="4392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4000" cy="10062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0200" cy="8802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6360" y="2540880"/>
            <a:ext cx="944280" cy="45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8280" y="3341520"/>
            <a:ext cx="944280" cy="45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9920" y="3649320"/>
            <a:ext cx="944280" cy="45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6520" y="2337120"/>
            <a:ext cx="944280" cy="45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4280" cy="45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0200" cy="8802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8720" cy="227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8720" cy="227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8720" cy="227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8720" cy="227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8720" cy="227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0200" cy="8802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0320" y="3678480"/>
            <a:ext cx="169920" cy="635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6400" y="4720680"/>
            <a:ext cx="169920" cy="635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1920" y="4068360"/>
            <a:ext cx="169920" cy="635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5120" y="3480840"/>
            <a:ext cx="169920" cy="635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9840" y="3403800"/>
            <a:ext cx="169920" cy="635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0200" cy="8802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4360" cy="326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7480" cy="372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7920" cy="68238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440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1680" cy="68238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488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03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032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0440" cy="8204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6960" cy="4392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4000" cy="10062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0200" cy="8802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1920" y="2658240"/>
            <a:ext cx="944280" cy="45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3840" y="3458880"/>
            <a:ext cx="944280" cy="45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5840" y="3766680"/>
            <a:ext cx="944280" cy="45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2080" y="2454480"/>
            <a:ext cx="944280" cy="45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4280" cy="45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2520" cy="72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03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032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0200" cy="8802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8760" cy="5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8760" cy="5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372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356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03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032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0200" cy="8802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3240" cy="8802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4160" cy="5320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5720" cy="36856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03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032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7680" cy="6076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7480" cy="5374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0200" cy="8802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9440" cy="82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5840" cy="20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4680" cy="2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8160"/>
            <a:ext cx="595440" cy="8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03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032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5720" cy="36856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7680" cy="6076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0200" cy="8802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9440" cy="82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5840" cy="20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4680" cy="2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0200" cy="8802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4280" y="4119480"/>
            <a:ext cx="1751760" cy="27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03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032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2200" cy="28126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3280" cy="16102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3280" cy="16102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3280" cy="16102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7000" cy="285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7920" cy="285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2880" cy="8884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4280" cy="7916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1440" cy="6224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124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9240"/>
            <a:ext cx="193032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7920" cy="68238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5680" cy="68238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9600" cy="32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2240" cy="2409120"/>
            <a:chOff x="952560" y="2104200"/>
            <a:chExt cx="6132240" cy="24091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2280" cy="7822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9200" cy="4392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0000" cy="78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2280" cy="7822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9200" cy="4392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0000" cy="78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2280" cy="7822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9200" cy="4392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0000" cy="78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2280" cy="7822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9200" cy="4392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0000" cy="78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03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8200" cy="3305520"/>
            <a:chOff x="948240" y="823320"/>
            <a:chExt cx="10258200" cy="33055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8400" cy="13284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6000" cy="7560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7720" cy="1328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8400" cy="13284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6000" cy="7560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7720" cy="1328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8400" cy="13284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6000" cy="7560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7720" cy="1328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8400" cy="13284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6000" cy="7560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7720" cy="1328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03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032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03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0200" cy="8802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2200" cy="130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2280" y="990000"/>
            <a:ext cx="1583640" cy="13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344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568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184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804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0200" cy="88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03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0160" cy="5659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824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2200" cy="130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2280" y="990000"/>
            <a:ext cx="1583640" cy="13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344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568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184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9240" cy="5850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9880" cy="5752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0160" cy="5659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0160" cy="56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03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032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6480" cy="29397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03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5880" cy="22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4080" cy="689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3320" cy="372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6640" cy="641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5800" cy="641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6480" cy="29397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4840" cy="825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3320" cy="372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6640" cy="641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9600" cy="641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03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848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03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032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7880" cy="773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7880" cy="773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7880" cy="773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7920" cy="68238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440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1680" cy="68238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488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03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9960" cy="31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0440" cy="8204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6960" cy="4392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4000" cy="10062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0200" cy="8802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4520" y="2652120"/>
            <a:ext cx="944280" cy="45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6080" y="3452760"/>
            <a:ext cx="944280" cy="45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8080" y="3760560"/>
            <a:ext cx="944280" cy="45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4320" y="2448360"/>
            <a:ext cx="944280" cy="45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4280" cy="45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03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0320" cy="35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1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0200" cy="8802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0200" cy="8802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8720" cy="227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8720" cy="227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8720" cy="227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8720" cy="227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8720" cy="227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2020-05-09T09:33:34Z</dcterms:modified>
  <cp:revision>247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