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4.png"/><Relationship Id="rId7" Type="http://schemas.openxmlformats.org/officeDocument/2006/relationships/image" Target="../media/image3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4.png"/><Relationship Id="rId7" Type="http://schemas.openxmlformats.org/officeDocument/2006/relationships/image" Target="../media/image3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svg"/><Relationship Id="rId7" Type="http://schemas.openxmlformats.org/officeDocument/2006/relationships/image" Target="../media/image3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6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svg"/><Relationship Id="rId18" Type="http://schemas.openxmlformats.org/officeDocument/2006/relationships/image" Target="../media/image84.png"/><Relationship Id="rId3" Type="http://schemas.openxmlformats.org/officeDocument/2006/relationships/image" Target="../media/image69.svg"/><Relationship Id="rId21" Type="http://schemas.openxmlformats.org/officeDocument/2006/relationships/image" Target="../media/image87.svg"/><Relationship Id="rId7" Type="http://schemas.openxmlformats.org/officeDocument/2006/relationships/image" Target="../media/image73.svg"/><Relationship Id="rId12" Type="http://schemas.openxmlformats.org/officeDocument/2006/relationships/image" Target="../media/image78.png"/><Relationship Id="rId17" Type="http://schemas.openxmlformats.org/officeDocument/2006/relationships/image" Target="../media/image83.sv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svg"/><Relationship Id="rId5" Type="http://schemas.openxmlformats.org/officeDocument/2006/relationships/image" Target="../media/image71.svg"/><Relationship Id="rId15" Type="http://schemas.openxmlformats.org/officeDocument/2006/relationships/image" Target="../media/image81.svg"/><Relationship Id="rId10" Type="http://schemas.openxmlformats.org/officeDocument/2006/relationships/image" Target="../media/image76.png"/><Relationship Id="rId19" Type="http://schemas.openxmlformats.org/officeDocument/2006/relationships/image" Target="../media/image85.svg"/><Relationship Id="rId4" Type="http://schemas.openxmlformats.org/officeDocument/2006/relationships/image" Target="../media/image70.png"/><Relationship Id="rId9" Type="http://schemas.openxmlformats.org/officeDocument/2006/relationships/image" Target="../media/image75.svg"/><Relationship Id="rId1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b="1" dirty="0">
                <a:solidFill>
                  <a:schemeClr val="tx1">
                    <a:lumMod val="85000"/>
                  </a:schemeClr>
                </a:solidFill>
              </a:rPr>
              <a:t>record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during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day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149" y="424826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66" y="502510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641" y="4248269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505" y="2602536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1159" y="3059736"/>
            <a:ext cx="571764" cy="571764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388" y="3863592"/>
            <a:ext cx="914400" cy="9144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9046588-8882-40B8-AFD8-13FBAD213412}"/>
              </a:ext>
            </a:extLst>
          </p:cNvPr>
          <p:cNvCxnSpPr/>
          <p:nvPr/>
        </p:nvCxnSpPr>
        <p:spPr>
          <a:xfrm>
            <a:off x="4012707" y="448733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DB9E10-DB04-4D81-B1EF-92D338CE39DA}"/>
              </a:ext>
            </a:extLst>
          </p:cNvPr>
          <p:cNvCxnSpPr/>
          <p:nvPr/>
        </p:nvCxnSpPr>
        <p:spPr>
          <a:xfrm>
            <a:off x="4012707" y="424826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19E420-423A-45B3-A215-0D0CB95A378F}"/>
              </a:ext>
            </a:extLst>
          </p:cNvPr>
          <p:cNvCxnSpPr/>
          <p:nvPr/>
        </p:nvCxnSpPr>
        <p:spPr>
          <a:xfrm>
            <a:off x="4012707" y="436780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D02414A-A8CC-49B9-852E-816555F7BD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242923" y="3222596"/>
            <a:ext cx="629666" cy="12302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(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)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13460-5A15-4874-858D-35057B41DD79}"/>
              </a:ext>
            </a:extLst>
          </p:cNvPr>
          <p:cNvSpPr/>
          <p:nvPr/>
        </p:nvSpPr>
        <p:spPr>
          <a:xfrm>
            <a:off x="5430541" y="273061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D9F63643-CA9D-4FB8-8F6F-98B64A36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076" y="282193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0B4A8D7A-4CDC-4721-B4A2-E392D6359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657" y="408048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CC2F196C-46B2-43F8-BBE0-697B73CF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774" y="485732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8A20387E-13B3-477D-8EBA-DC0B14E2E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2149" y="4080489"/>
            <a:ext cx="914400" cy="914400"/>
          </a:xfrm>
          <a:prstGeom prst="rect">
            <a:avLst/>
          </a:prstGeom>
        </p:spPr>
      </p:pic>
      <p:pic>
        <p:nvPicPr>
          <p:cNvPr id="9" name="Graphique 8" descr="Tête avec engrenages">
            <a:extLst>
              <a:ext uri="{FF2B5EF4-FFF2-40B4-BE49-F238E27FC236}">
                <a16:creationId xmlns:a16="http://schemas.microsoft.com/office/drawing/2014/main" id="{1A18EF52-3E85-46E2-94A7-ACFE71EE9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2896" y="3695812"/>
            <a:ext cx="914400" cy="9144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1A88239-3F78-4E8E-80D1-7DBAAF35F143}"/>
              </a:ext>
            </a:extLst>
          </p:cNvPr>
          <p:cNvCxnSpPr/>
          <p:nvPr/>
        </p:nvCxnSpPr>
        <p:spPr>
          <a:xfrm>
            <a:off x="4692215" y="431955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E3A1095-3C96-4071-BA14-802B2DB85EF6}"/>
              </a:ext>
            </a:extLst>
          </p:cNvPr>
          <p:cNvCxnSpPr/>
          <p:nvPr/>
        </p:nvCxnSpPr>
        <p:spPr>
          <a:xfrm>
            <a:off x="4692215" y="408048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C67EBC5-9AFB-4F1A-BD5A-AE8C81A0052A}"/>
              </a:ext>
            </a:extLst>
          </p:cNvPr>
          <p:cNvCxnSpPr/>
          <p:nvPr/>
        </p:nvCxnSpPr>
        <p:spPr>
          <a:xfrm>
            <a:off x="4692215" y="420002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que 13" descr="Visage souriant noir">
            <a:extLst>
              <a:ext uri="{FF2B5EF4-FFF2-40B4-BE49-F238E27FC236}">
                <a16:creationId xmlns:a16="http://schemas.microsoft.com/office/drawing/2014/main" id="{B45FBF34-02CE-43D9-BD8F-AB06833CA7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36577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645</Words>
  <Application>Microsoft Office PowerPoint</Application>
  <PresentationFormat>Grand écran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98</cp:revision>
  <dcterms:created xsi:type="dcterms:W3CDTF">2020-01-03T16:12:47Z</dcterms:created>
  <dcterms:modified xsi:type="dcterms:W3CDTF">2020-03-30T01:54:38Z</dcterms:modified>
</cp:coreProperties>
</file>