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4.png"/><Relationship Id="rId7" Type="http://schemas.openxmlformats.org/officeDocument/2006/relationships/image" Target="../media/image3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4.png"/><Relationship Id="rId7" Type="http://schemas.openxmlformats.org/officeDocument/2006/relationships/image" Target="../media/image3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openxmlformats.org/officeDocument/2006/relationships/image" Target="../media/image39.svg"/><Relationship Id="rId21" Type="http://schemas.openxmlformats.org/officeDocument/2006/relationships/image" Target="../media/image57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738" y="33866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59</cp:revision>
  <dcterms:created xsi:type="dcterms:W3CDTF">2020-01-03T16:12:47Z</dcterms:created>
  <dcterms:modified xsi:type="dcterms:W3CDTF">2020-03-18T06:44:30Z</dcterms:modified>
</cp:coreProperties>
</file>