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7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media/image97.png" ContentType="image/png"/>
  <Override PartName="/ppt/media/image96.png" ContentType="image/png"/>
  <Override PartName="/ppt/media/image95.png" ContentType="image/png"/>
  <Override PartName="/ppt/media/image94.png" ContentType="image/png"/>
  <Override PartName="/ppt/media/image93.png" ContentType="image/png"/>
  <Override PartName="/ppt/media/image92.png" ContentType="image/png"/>
  <Override PartName="/ppt/media/image91.png" ContentType="image/png"/>
  <Override PartName="/ppt/media/image90.png" ContentType="image/png"/>
  <Override PartName="/ppt/media/image81.png" ContentType="image/png"/>
  <Override PartName="/ppt/media/image80.png" ContentType="image/png"/>
  <Override PartName="/ppt/media/image79.png" ContentType="image/png"/>
  <Override PartName="/ppt/media/image87.png" ContentType="image/png"/>
  <Override PartName="/ppt/media/image6.png" ContentType="image/png"/>
  <Override PartName="/ppt/media/image61.png" ContentType="image/png"/>
  <Override PartName="/ppt/media/image86.png" ContentType="image/png"/>
  <Override PartName="/ppt/media/image5.png" ContentType="image/png"/>
  <Override PartName="/ppt/media/image60.png" ContentType="image/png"/>
  <Override PartName="/ppt/media/image85.png" ContentType="image/png"/>
  <Override PartName="/ppt/media/image4.png" ContentType="image/png"/>
  <Override PartName="/ppt/media/image84.png" ContentType="image/png"/>
  <Override PartName="/ppt/media/image3.png" ContentType="image/png"/>
  <Override PartName="/ppt/media/image82.png" ContentType="image/png"/>
  <Override PartName="/ppt/media/image1.png" ContentType="image/png"/>
  <Override PartName="/ppt/media/image83.png" ContentType="image/png"/>
  <Override PartName="/ppt/media/image2.png" ContentType="image/png"/>
  <Override PartName="/ppt/media/image88.png" ContentType="image/png"/>
  <Override PartName="/ppt/media/image7.png" ContentType="image/png"/>
  <Override PartName="/ppt/media/image62.png" ContentType="image/png"/>
  <Override PartName="/ppt/media/image89.png" ContentType="image/png"/>
  <Override PartName="/ppt/media/image8.png" ContentType="image/png"/>
  <Override PartName="/ppt/media/image63.png" ContentType="image/png"/>
  <Override PartName="/ppt/media/image9.png" ContentType="image/png"/>
  <Override PartName="/ppt/media/image64.png" ContentType="image/png"/>
  <Override PartName="/ppt/media/image36.png" ContentType="image/png"/>
  <Override PartName="/ppt/media/image11.png" ContentType="image/png"/>
  <Override PartName="/ppt/media/image35.png" ContentType="image/png"/>
  <Override PartName="/ppt/media/image10.png" ContentType="image/png"/>
  <Override PartName="/ppt/media/image34.png" ContentType="image/png"/>
  <Override PartName="/ppt/media/image59.png" ContentType="image/png"/>
  <Override PartName="/ppt/media/image33.png" ContentType="image/png"/>
  <Override PartName="/ppt/media/image58.png" ContentType="image/png"/>
  <Override PartName="/ppt/media/image32.png" ContentType="image/png"/>
  <Override PartName="/ppt/media/image57.png" ContentType="image/png"/>
  <Override PartName="/ppt/media/image31.png" ContentType="image/png"/>
  <Override PartName="/ppt/media/image56.png" ContentType="image/png"/>
  <Override PartName="/ppt/media/image30.png" ContentType="image/png"/>
  <Override PartName="/ppt/media/image55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49.png" ContentType="image/png"/>
  <Override PartName="/ppt/media/image23.png" ContentType="image/png"/>
  <Override PartName="/ppt/media/image48.png" ContentType="image/png"/>
  <Override PartName="/ppt/media/image22.png" ContentType="image/png"/>
  <Override PartName="/ppt/media/image47.png" ContentType="image/png"/>
  <Override PartName="/ppt/media/image21.png" ContentType="image/png"/>
  <Override PartName="/ppt/media/image46.png" ContentType="image/png"/>
  <Override PartName="/ppt/media/image20.png" ContentType="image/png"/>
  <Override PartName="/ppt/media/image4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2.png" ContentType="image/png"/>
  <Override PartName="/ppt/media/image37.png" ContentType="image/png"/>
  <Override PartName="/ppt/media/image13.png" ContentType="image/png"/>
  <Override PartName="/ppt/media/image38.png" ContentType="image/png"/>
  <Override PartName="/ppt/media/image14.png" ContentType="image/png"/>
  <Override PartName="/ppt/media/image39.png" ContentType="image/png"/>
  <Override PartName="/ppt/media/image40.png" ContentType="image/png"/>
  <Override PartName="/ppt/media/image65.png" ContentType="image/png"/>
  <Override PartName="/ppt/media/image41.png" ContentType="image/png"/>
  <Override PartName="/ppt/media/image66.png" ContentType="image/png"/>
  <Override PartName="/ppt/media/image42.png" ContentType="image/png"/>
  <Override PartName="/ppt/media/image67.png" ContentType="image/png"/>
  <Override PartName="/ppt/media/image43.png" ContentType="image/png"/>
  <Override PartName="/ppt/media/image68.png" ContentType="image/png"/>
  <Override PartName="/ppt/media/image44.png" ContentType="image/png"/>
  <Override PartName="/ppt/media/image69.png" ContentType="image/png"/>
  <Override PartName="/ppt/media/image50.png" ContentType="image/png"/>
  <Override PartName="/ppt/media/image75.png" ContentType="image/png"/>
  <Override PartName="/ppt/media/image51.png" ContentType="image/png"/>
  <Override PartName="/ppt/media/image76.png" ContentType="image/png"/>
  <Override PartName="/ppt/media/image52.png" ContentType="image/png"/>
  <Override PartName="/ppt/media/image77.png" ContentType="image/png"/>
  <Override PartName="/ppt/media/image53.png" ContentType="image/png"/>
  <Override PartName="/ppt/media/image78.png" ContentType="image/png"/>
  <Override PartName="/ppt/media/image54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EF0CE477-911F-49B6-9C82-36C0FE46FD58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30960" cy="303084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30960" cy="3544920"/>
          </a:xfrm>
          <a:prstGeom prst="rect">
            <a:avLst/>
          </a:prstGeom>
        </p:spPr>
        <p:txBody>
          <a:bodyPr lIns="0" rIns="0" tIns="0" bIns="0"/>
          <a:p>
            <a:pPr marL="216000" indent="-160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160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16360" cy="40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9A48ABA-5BB2-4EBE-9CEA-B36CB1CA774E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1120" cy="3414240"/>
          </a:xfrm>
          <a:prstGeom prst="rect">
            <a:avLst/>
          </a:prstGeom>
        </p:spPr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1640" cy="4100040"/>
          </a:xfrm>
          <a:prstGeom prst="rect">
            <a:avLst/>
          </a:prstGeom>
        </p:spPr>
        <p:txBody>
          <a:bodyPr lIns="0" rIns="0" tIns="0" bIns="0"/>
          <a:p>
            <a:pPr marL="216000" indent="-201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you can see here a reward is something that give SAI the capacity to unerstand what is wrong or not</a:t>
            </a:r>
            <a:endParaRPr b="0" lang="fr-FR" sz="2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an human a reward can be similar to an endorphin that the brain will create</a:t>
            </a:r>
            <a:endParaRPr b="0" lang="fr-FR" sz="2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an ant a reward can be similar to pheromones</a:t>
            </a:r>
            <a:endParaRPr b="0" lang="fr-FR" sz="2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goal here is to find a policy for using a reward</a:t>
            </a:r>
            <a:endParaRPr b="0" lang="fr-FR" sz="2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3280" cy="3416400"/>
          </a:xfrm>
          <a:prstGeom prst="rect">
            <a:avLst/>
          </a:prstGeom>
        </p:spPr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</p:spPr>
        <p:txBody>
          <a:bodyPr lIns="0" rIns="0" tIns="0" bIns="0"/>
          <a:p>
            <a:pPr marL="216000" indent="-204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fact SAI will listen the sound of the computer and the sound from the mic is a real challenge</a:t>
            </a:r>
            <a:endParaRPr b="0" lang="fr-FR" sz="20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the human brain, SAI needs to manage different sound it listens</a:t>
            </a:r>
            <a:endParaRPr b="0" lang="fr-FR" sz="20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Noto Sans CJK SC"/>
              </a:rPr>
              <a:t>It can be separate on three main classes, the computer, a noise or the user voice</a:t>
            </a:r>
            <a:endParaRPr b="0" lang="fr-FR" sz="20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Noto Sans CJK SC"/>
              </a:rPr>
              <a:t>Sounds can be from a video, a music, the operating system, a call, a noise, someone talking, two person talking at the same time, an animal or another synthetic sound</a:t>
            </a:r>
            <a:endParaRPr b="0" lang="fr-FR" sz="20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Noto Sans CJK SC"/>
              </a:rPr>
              <a:t>So for the computer it can be a video, music, operating system or a call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5080" cy="3418200"/>
          </a:xfrm>
          <a:prstGeom prst="rect">
            <a:avLst/>
          </a:prstGeom>
        </p:spPr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600" cy="4104000"/>
          </a:xfrm>
          <a:prstGeom prst="rect">
            <a:avLst/>
          </a:prstGeom>
        </p:spPr>
        <p:txBody>
          <a:bodyPr lIns="0" rIns="0" tIns="0" bIns="0"/>
          <a:p>
            <a:pPr marL="216000" indent="-205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resume the issues</a:t>
            </a:r>
            <a:endParaRPr b="0" lang="fr-FR" sz="20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create an adapter to easely deploy SAI on the most platform we can</a:t>
            </a:r>
            <a:endParaRPr b="0" lang="fr-FR" sz="20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will find a way to compress data recover by SAI</a:t>
            </a:r>
            <a:endParaRPr b="0" lang="fr-FR" sz="20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specify how the reward will work for the use of the RL</a:t>
            </a:r>
            <a:endParaRPr b="0" lang="fr-FR" sz="20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Finally we want that SAI is the most of the time ready to learn new things and doesn’t use a lot of cpu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6520" cy="3419640"/>
          </a:xfrm>
          <a:prstGeom prst="rect">
            <a:avLst/>
          </a:prstGeom>
        </p:spPr>
      </p:sp>
      <p:sp>
        <p:nvSpPr>
          <p:cNvPr id="3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</p:spPr>
        <p:txBody>
          <a:bodyPr lIns="0" rIns="0" tIns="0" bIns="0"/>
          <a:p>
            <a:pPr marL="216000" indent="-207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resolve the first issue the best option is to use pyinstaller that allow every platform (Windows, linux or other) to execute SAI</a:t>
            </a:r>
            <a:endParaRPr b="0" lang="fr-FR" sz="20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easely manage the memory, SAI will have the skill to remove duplicate data and synthesis data</a:t>
            </a:r>
            <a:endParaRPr b="0" lang="fr-FR" sz="20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Next solution will be to add a reward when there was huge difference between images</a:t>
            </a:r>
            <a:endParaRPr b="0" lang="fr-FR" sz="20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reward will be stocked in a web page for the user</a:t>
            </a:r>
            <a:endParaRPr b="0" lang="fr-FR" sz="20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web page will be controlled by a voice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8320" cy="3421440"/>
          </a:xfrm>
          <a:prstGeom prst="rect">
            <a:avLst/>
          </a:prstGeom>
        </p:spPr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</p:spPr>
        <p:txBody>
          <a:bodyPr lIns="0" rIns="0" tIns="0" bIns="0"/>
          <a:p>
            <a:pPr marL="216000" indent="-209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What is Pyinstaller, ? Pyinstaller is a library given in Python that allow user to create or execute a script that will be launch on different OS</a:t>
            </a:r>
            <a:endParaRPr b="0" lang="fr-FR" sz="20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check if Pyinstaller will manage the record sound and screen</a:t>
            </a:r>
            <a:endParaRPr b="0" lang="fr-FR" sz="20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fact, we know that those different record need extra librairies for each platform</a:t>
            </a:r>
            <a:endParaRPr b="0" lang="fr-FR" sz="20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9400" cy="3422520"/>
          </a:xfrm>
          <a:prstGeom prst="rect">
            <a:avLst/>
          </a:prstGeom>
        </p:spPr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</p:spPr>
        <p:txBody>
          <a:bodyPr lIns="0" rIns="0" tIns="0" bIns="0"/>
          <a:p>
            <a:pPr marL="216000" indent="-210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choose to optimize memory management to use many methods</a:t>
            </a:r>
            <a:endParaRPr b="0" lang="fr-FR" sz="20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solution is to remove duplicate image using method from opencv library that compare similarity between two images</a:t>
            </a:r>
            <a:endParaRPr b="0" lang="fr-FR" sz="20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the method to sort them by strategy consist to get the unique image and bind them into</a:t>
            </a:r>
            <a:endParaRPr b="0" lang="fr-FR" sz="20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0480" cy="3423600"/>
          </a:xfrm>
          <a:prstGeom prst="rect">
            <a:avLst/>
          </a:prstGeom>
        </p:spPr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</p:spPr>
        <p:txBody>
          <a:bodyPr lIns="0" rIns="0" tIns="0" bIns="0"/>
          <a:p>
            <a:pPr marL="216000" indent="-211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Series of images are good to create new strategies</a:t>
            </a:r>
            <a:endParaRPr b="0" lang="fr-FR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series has been selected after data cleansing</a:t>
            </a:r>
            <a:endParaRPr b="0" lang="fr-FR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New strategies will be good to give SAI a better understanding of what happened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1560" cy="3424680"/>
          </a:xfrm>
          <a:prstGeom prst="rect">
            <a:avLst/>
          </a:prstGeom>
        </p:spPr>
      </p:sp>
      <p:sp>
        <p:nvSpPr>
          <p:cNvPr id="4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</p:spPr>
        <p:txBody>
          <a:bodyPr lIns="0" rIns="0" tIns="0" bIns="0"/>
          <a:p>
            <a:pPr marL="216000" indent="-212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 web page will be used to define strategies of SAI</a:t>
            </a:r>
            <a:endParaRPr b="0" lang="fr-F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web page we will have in the left, the different strategies of SAI</a:t>
            </a:r>
            <a:endParaRPr b="0" lang="fr-F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On the right, the user will give for each strategies the name to call it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2640" cy="3425760"/>
          </a:xfrm>
          <a:prstGeom prst="rect">
            <a:avLst/>
          </a:prstGeom>
        </p:spPr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</p:spPr>
        <p:txBody>
          <a:bodyPr lIns="0" rIns="0" tIns="0" bIns="0"/>
          <a:p>
            <a:pPr marL="216000" indent="-213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I said in the previous slide, the user will have the opportunity to teach SAI</a:t>
            </a:r>
            <a:endParaRPr b="0" lang="fr-FR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user can teach SAI using his voice and SAI will clearly understand what user said</a:t>
            </a:r>
            <a:endParaRPr b="0" lang="fr-FR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user can also use the mouse to teach SAI a new skills while showing how a strategy works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3720" cy="3426840"/>
          </a:xfrm>
          <a:prstGeom prst="rect">
            <a:avLst/>
          </a:prstGeom>
        </p:spPr>
      </p:sp>
      <p:sp>
        <p:nvSpPr>
          <p:cNvPr id="4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pPr marL="216000" indent="-214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slide, I show you what the power of SAI regarding to other WAI</a:t>
            </a:r>
            <a:endParaRPr b="0" lang="fr-FR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you can see on the graph below, SAI will constantly learn new things</a:t>
            </a:r>
            <a:endParaRPr b="0" lang="fr-FR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contrary a WAI will only process one time, then it will have a limited number of commands that can be updated every new release (which can be every month for example)</a:t>
            </a:r>
            <a:endParaRPr b="0" lang="fr-FR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How it will learn new things constantly ?</a:t>
            </a:r>
            <a:endParaRPr b="0" lang="fr-FR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It will analyse every thing it does during a day</a:t>
            </a:r>
            <a:endParaRPr b="0" lang="fr-FR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Every night during 10 hours SAI will compress as much as possible what it learns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30960" cy="303084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30960" cy="3544920"/>
          </a:xfrm>
          <a:prstGeom prst="rect">
            <a:avLst/>
          </a:prstGeom>
        </p:spPr>
        <p:txBody>
          <a:bodyPr lIns="0" rIns="0" tIns="0" bIns="0"/>
          <a:p>
            <a:pPr marL="216000" indent="-161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16360" cy="40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3C78387-B2F4-45E7-BBEF-F1ECBFACBC39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30960" cy="303084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30960" cy="3544920"/>
          </a:xfrm>
          <a:prstGeom prst="rect">
            <a:avLst/>
          </a:prstGeom>
        </p:spPr>
        <p:txBody>
          <a:bodyPr lIns="0" rIns="0" tIns="0" bIns="0"/>
          <a:p>
            <a:pPr marL="216000" indent="-1630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161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man need to rest to focus on inconscious process on his body</a:t>
            </a:r>
            <a:endParaRPr b="0" lang="fr-FR" sz="10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when the brain stop concatenate, the body will work better inside</a:t>
            </a:r>
            <a:endParaRPr b="0" lang="fr-FR" sz="10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work better inside means that the focus of the brains will be on other sensors of the body</a:t>
            </a:r>
            <a:endParaRPr b="0" lang="fr-FR" sz="10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are the other sensors ? Those sensors can be the memory capacity, the energy, the estimate time of each components, the new needs and a wake up sensors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16360" cy="40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CF56F55-3594-4C94-81BD-2F5B20DCF78F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53760" cy="338688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44280" cy="4072680"/>
          </a:xfrm>
          <a:prstGeom prst="rect">
            <a:avLst/>
          </a:prstGeom>
        </p:spPr>
        <p:txBody>
          <a:bodyPr lIns="0" rIns="0" tIns="0" bIns="0"/>
          <a:p>
            <a:pPr marL="216000" indent="-163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memory capacity sensor will give the user a hint if it will be full (at the wake up, the AI will record less things and slowly)</a:t>
            </a:r>
            <a:endParaRPr b="0" lang="fr-FR" sz="10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energy sensor will give the user a hint if it will be empty (instantly wake up and activate survive mode (call user mode, be careful on terminator)</a:t>
            </a:r>
            <a:endParaRPr b="0" lang="fr-FR" sz="10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hint will be define using connexion of data from the DB using Dynamic Programming</a:t>
            </a:r>
            <a:endParaRPr b="0" lang="fr-FR" sz="10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new needs will be to change a sensor using a websearch to estimate the life being of a component</a:t>
            </a:r>
            <a:endParaRPr b="0" lang="fr-FR" sz="10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wakeup sensors will provide SAI to stay awake for any request of the user or stay awake from a possibility interruption of the system using disaster charter flux (bees)</a:t>
            </a:r>
            <a:endParaRPr b="0" lang="fr-FR" sz="10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When I said any request, it could be the name of the SAI or directly an event like a move or a sound (or a vibration)</a:t>
            </a:r>
            <a:endParaRPr b="0" lang="fr-FR" sz="10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After that wake, it will be ready to understand the order/question/talk</a:t>
            </a:r>
            <a:endParaRPr b="0" lang="fr-FR" sz="10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the energy is too low during sleeping or a component could possibly be close to desactivate, it needs to wake up too</a:t>
            </a:r>
            <a:endParaRPr b="0" lang="fr-FR" sz="10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does DC flux means ? It means that SAI will search on the web news (radio, tv, articles, social media) if a disaster happened and will probably impact it</a:t>
            </a:r>
            <a:endParaRPr b="0" lang="fr-FR" sz="10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impact SAI, it will know its position and get the position of the disaster charter</a:t>
            </a:r>
            <a:endParaRPr b="0" lang="fr-FR" sz="10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Following data on DC, it will predicts if it needs to move to survive or stay and be calm</a:t>
            </a:r>
            <a:endParaRPr b="0" lang="fr-FR" sz="10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Sometimes SAI need to stay calm because some laws (social, time, environment) are on the road</a:t>
            </a:r>
            <a:endParaRPr b="0" lang="fr-FR" sz="10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social behavior, it will understand the concept of let a person talk without interrupting it, then understand and respond properly</a:t>
            </a:r>
            <a:endParaRPr b="0" lang="fr-FR" sz="10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time, it will understand the concept of rest and it will let the user rest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user rest means that SAI know the energy of the user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be using his facial or cardiak rythm for example</a:t>
            </a:r>
            <a:endParaRPr b="0" lang="fr-FR" sz="10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Look at the eyes of the user to determine if he is resting, concentrate or other things</a:t>
            </a:r>
            <a:endParaRPr b="0" lang="fr-FR" sz="10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will understand concept like happy, excited, nervous regarding to human behavior</a:t>
            </a:r>
            <a:endParaRPr b="0" lang="fr-FR" sz="10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human behavior could be his way to moven his facial move, his sounds</a:t>
            </a:r>
            <a:endParaRPr b="0" lang="fr-FR" sz="10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sentiments will be learn by SAI using a special behavior that we will call empathy</a:t>
            </a:r>
            <a:endParaRPr b="0" lang="fr-FR" sz="10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need to have empathy, it means that SAI will understand the sentiment a user have and try to imitate it</a:t>
            </a:r>
            <a:endParaRPr b="0" lang="fr-FR" sz="10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if a human is laughing, SAI will first smile instinctively then it will imagine and understand why the human is laughing</a:t>
            </a:r>
            <a:endParaRPr b="0" lang="fr-FR" sz="10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 SAI will also have compassion</a:t>
            </a:r>
            <a:endParaRPr b="0" lang="fr-FR" sz="10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means compassion ? For SAI, compassion means that it will know the pain the human or animal will have</a:t>
            </a:r>
            <a:endParaRPr b="0" lang="fr-FR" sz="10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an animal seraching for food regarding its facial, breath or voice</a:t>
            </a:r>
            <a:endParaRPr b="0" lang="fr-FR" sz="10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 human doing sport exercice regasting its breath, voice or move</a:t>
            </a:r>
            <a:endParaRPr b="0" lang="fr-FR" sz="10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breath, SAI will record the sounds emit by a person</a:t>
            </a:r>
            <a:endParaRPr b="0" lang="fr-FR" sz="10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move, SAI will record each move of a person in tree</a:t>
            </a:r>
            <a:endParaRPr b="0" lang="fr-FR" sz="10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voice, SAI will save all sentences from a person in a tree too</a:t>
            </a:r>
            <a:endParaRPr b="0" lang="fr-FR" sz="10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sound emit by a person can be from his voice or from parts of his body</a:t>
            </a:r>
            <a:endParaRPr b="0" lang="fr-FR" sz="10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His voice sound in reality came from his organ on his gorgeous</a:t>
            </a:r>
            <a:endParaRPr b="0" lang="fr-FR" sz="10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Any movement in interaction can provocate a vibration that SAI need to understand the concept</a:t>
            </a:r>
            <a:endParaRPr b="0" lang="fr-FR" sz="10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sentences can be an order, a question or a talk</a:t>
            </a:r>
            <a:endParaRPr b="0" lang="fr-FR" sz="10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 order is a task that SAI need to do</a:t>
            </a:r>
            <a:endParaRPr b="0" lang="fr-FR" sz="10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question will make SAI search on its memory with the web</a:t>
            </a:r>
            <a:endParaRPr b="0" lang="fr-FR" sz="10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41520" cy="337464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32040" cy="4060440"/>
          </a:xfrm>
          <a:prstGeom prst="rect">
            <a:avLst/>
          </a:prstGeom>
        </p:spPr>
        <p:txBody>
          <a:bodyPr lIns="0" rIns="0" tIns="0" bIns="0"/>
          <a:p>
            <a:pPr marL="216000" indent="-162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1623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66360" cy="3399480"/>
          </a:xfrm>
          <a:prstGeom prst="rect">
            <a:avLst/>
          </a:prstGeom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56880" cy="4085280"/>
          </a:xfrm>
          <a:prstGeom prst="rect">
            <a:avLst/>
          </a:prstGeom>
        </p:spPr>
        <p:txBody>
          <a:bodyPr lIns="0" rIns="0" tIns="0" bIns="0"/>
          <a:p>
            <a:pPr marL="216000" indent="-187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research Lubars and Chenhao explain us that an expert can help the data to be correctly fit </a:t>
            </a:r>
            <a:endParaRPr b="0" lang="fr-FR" sz="2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 a dataset with house and price can be added during the fit without reprocess the entire fit</a:t>
            </a:r>
            <a:endParaRPr b="0" lang="fr-FR" sz="2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use this tip to make SAI learn by itself quickly</a:t>
            </a:r>
            <a:endParaRPr b="0" lang="fr-FR" sz="2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Another example is when we try to train ML algorithm on satellite data</a:t>
            </a:r>
            <a:endParaRPr b="0" lang="fr-FR" sz="2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algorithm can learn new things without reprocessing all the previous training</a:t>
            </a:r>
            <a:endParaRPr b="0" lang="fr-FR" sz="2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annotation of a country can be added to the training of other countries (data augmentation)</a:t>
            </a:r>
            <a:endParaRPr b="0" lang="fr-FR" sz="2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What is data augmentation ? Data augmentation will allow us to add new training into a current training dataset</a:t>
            </a:r>
            <a:endParaRPr b="0" lang="fr-FR" sz="2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example, imagine you want to make a digital recognizer, for some digits you may have misunderstanding between the digit 5 and 8</a:t>
            </a:r>
            <a:endParaRPr b="0" lang="fr-FR" sz="2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is why adding some transformation into dataset will dramatically increase our prediction</a:t>
            </a:r>
            <a:endParaRPr b="0" lang="fr-FR" sz="2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the algorithm using data augmentation will differentiate digit 5 and 8</a:t>
            </a:r>
            <a:endParaRPr b="0" lang="fr-FR" sz="2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power of data augmentation combining with  reinforcement learning will be probably the key thing for SAI</a:t>
            </a:r>
            <a:endParaRPr b="0" lang="fr-FR" sz="2000" spc="-1" strike="noStrike">
              <a:latin typeface="Arial"/>
            </a:endParaRPr>
          </a:p>
          <a:p>
            <a:pPr marL="216000" indent="-1872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0680" cy="3403800"/>
          </a:xfrm>
          <a:prstGeom prst="rect">
            <a:avLst/>
          </a:prstGeom>
        </p:spPr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1200" cy="4089600"/>
          </a:xfrm>
          <a:prstGeom prst="rect">
            <a:avLst/>
          </a:prstGeom>
        </p:spPr>
        <p:txBody>
          <a:bodyPr lIns="0" rIns="0" tIns="0" bIns="0"/>
          <a:p>
            <a:pPr marL="216000" indent="-191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present you the issue I enconter during the research</a:t>
            </a:r>
            <a:endParaRPr b="0" lang="fr-FR" sz="2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issue was to deploy SAI on any platform</a:t>
            </a:r>
            <a:endParaRPr b="0" lang="fr-FR" sz="2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issue I will explain you all the platform challenge</a:t>
            </a:r>
            <a:endParaRPr b="0" lang="fr-FR" sz="2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want to simulate the brain behavior during a rest</a:t>
            </a:r>
            <a:endParaRPr b="0" lang="fr-FR" sz="2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a human SAI will organize its memorize during sleeping</a:t>
            </a:r>
            <a:endParaRPr b="0" lang="fr-FR" sz="2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organize its memorize SAI needs concept that compress/clean/synthetise its memorize</a:t>
            </a:r>
            <a:endParaRPr b="0" lang="fr-FR" sz="2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Then to implement RL we need to specify what will be the reward</a:t>
            </a:r>
            <a:endParaRPr b="0" lang="fr-FR" sz="2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A penality will have to be implemented too</a:t>
            </a:r>
            <a:endParaRPr b="0" lang="fr-FR" sz="2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 idea is to simulate pheromon from ants</a:t>
            </a:r>
            <a:endParaRPr b="0" lang="fr-FR" sz="2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Each day SAI will synthesis what it learns</a:t>
            </a:r>
            <a:endParaRPr b="0" lang="fr-FR" sz="2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I will explain you how I choose for SAI how it will synthesis its day</a:t>
            </a:r>
            <a:endParaRPr b="0" lang="fr-FR" sz="2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To synthetise it will give the user the choice about what SAI understand correctly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5720" cy="3408840"/>
          </a:xfrm>
          <a:prstGeom prst="rect">
            <a:avLst/>
          </a:prstGeom>
        </p:spPr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6240" cy="4094640"/>
          </a:xfrm>
          <a:prstGeom prst="rect">
            <a:avLst/>
          </a:prstGeom>
        </p:spPr>
        <p:txBody>
          <a:bodyPr lIns="0" rIns="0" tIns="0" bIns="0"/>
          <a:p>
            <a:pPr marL="216000" indent="-196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Every platform has its way to use mic or get screen</a:t>
            </a:r>
            <a:endParaRPr b="0" lang="fr-FR" sz="2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add something that will interpret each way to record mic and screen</a:t>
            </a:r>
            <a:endParaRPr b="0" lang="fr-FR" sz="2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That is way an understanding of each platform will need to be found before creating the adaptater</a:t>
            </a:r>
            <a:endParaRPr b="0" lang="fr-FR" sz="2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have three operating system to understand</a:t>
            </a:r>
            <a:endParaRPr b="0" lang="fr-FR" sz="2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will be the input of Windows</a:t>
            </a:r>
            <a:endParaRPr b="0" lang="fr-FR" sz="2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second will be thoses of Linux</a:t>
            </a:r>
            <a:endParaRPr b="0" lang="fr-FR" sz="2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last will be the one of Apple</a:t>
            </a:r>
            <a:endParaRPr b="0" lang="fr-FR" sz="2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three OS are the first step to make SAI scalable</a:t>
            </a:r>
            <a:endParaRPr b="0" lang="fr-FR" sz="2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add other platform in the future</a:t>
            </a:r>
            <a:endParaRPr b="0" lang="fr-FR" sz="2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8960" cy="3412080"/>
          </a:xfrm>
          <a:prstGeom prst="rect">
            <a:avLst/>
          </a:prstGeom>
        </p:spPr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9480" cy="4097880"/>
          </a:xfrm>
          <a:prstGeom prst="rect">
            <a:avLst/>
          </a:prstGeom>
        </p:spPr>
        <p:txBody>
          <a:bodyPr lIns="0" rIns="0" tIns="0" bIns="0"/>
          <a:p>
            <a:pPr marL="216000" indent="-199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SAI will be based on a human brain, it means that when it sleeps it will organize its memory</a:t>
            </a:r>
            <a:endParaRPr b="0" lang="fr-FR" sz="2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understand the brains behavior during the differents phase of sleeping if we want to use the same process</a:t>
            </a:r>
            <a:endParaRPr b="0" lang="fr-FR" sz="2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process will consistent on optimize memory</a:t>
            </a:r>
            <a:endParaRPr b="0" lang="fr-FR" sz="2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optimize it we will try to compress it as much as possible</a:t>
            </a:r>
            <a:endParaRPr b="0" lang="fr-FR" sz="2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try multiple possibility to overhelm this obstacle</a:t>
            </a:r>
            <a:endParaRPr b="0" lang="fr-FR" sz="2000" spc="-1" strike="noStrike">
              <a:latin typeface="Arial"/>
            </a:endParaRPr>
          </a:p>
          <a:p>
            <a:pPr marL="216000" indent="-199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possibility will be for example to make from a video one synthesis image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<Relationship Id="rId2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36680" cy="6802560"/>
          </a:xfrm>
          <a:prstGeom prst="rect">
            <a:avLst/>
          </a:prstGeom>
          <a:gradFill rotWithShape="0">
            <a:gsLst>
              <a:gs pos="0">
                <a:srgbClr val="b8cdf0"/>
              </a:gs>
              <a:gs pos="100000">
                <a:srgbClr val="003252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55440"/>
            <a:ext cx="12133440" cy="6802560"/>
          </a:xfrm>
          <a:prstGeom prst="snip1Rect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e1e1e1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23520" cy="361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50160" cy="108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479080" cy="145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479080" cy="355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30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30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858960" cy="85896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858960" cy="85896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858960" cy="85896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13120" cy="3052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46240" cy="3517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479080" cy="145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479080" cy="355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30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30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858960" cy="85896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858960" cy="85896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858960" cy="85896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858960" cy="85896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858960" cy="85896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8005680" y="3728880"/>
            <a:ext cx="148680" cy="6145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32760" y="4799160"/>
            <a:ext cx="148680" cy="6145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44200" y="4132800"/>
            <a:ext cx="148680" cy="6145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59840" y="3540960"/>
            <a:ext cx="148680" cy="6145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78520" y="3267360"/>
            <a:ext cx="148680" cy="6145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4988520" cy="20304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577480" cy="2953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27960" cy="103464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39320" cy="31726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479080" cy="145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479080" cy="355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30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30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30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30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799200" cy="79920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25720" cy="41796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42760" cy="98496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858960" cy="85896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858960" cy="85896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858960" cy="85896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57720" y="2527560"/>
            <a:ext cx="923040" cy="429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24600" y="3333240"/>
            <a:ext cx="923040" cy="429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11280" y="3636000"/>
            <a:ext cx="923040" cy="429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372840" y="2328840"/>
            <a:ext cx="923040" cy="429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23040" cy="429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858960" cy="85896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858960" cy="85896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858960" cy="85896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858960" cy="85896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858960" cy="85896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858960" cy="85896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27480" cy="2066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27480" cy="2066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27480" cy="2066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27480" cy="2066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27480" cy="2066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858960" cy="85896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858960" cy="85896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858960" cy="85896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858960" cy="85896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858960" cy="85896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55000" y="3664800"/>
            <a:ext cx="148680" cy="6145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81720" y="4735080"/>
            <a:ext cx="148680" cy="6145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93160" y="4068360"/>
            <a:ext cx="148680" cy="6145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309160" y="3476520"/>
            <a:ext cx="148680" cy="6145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85520" y="3389400"/>
            <a:ext cx="148680" cy="6145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858960" cy="85896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858960" cy="85896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858960" cy="85896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13120" cy="3052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46240" cy="3517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36680" cy="680256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763160" cy="454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40440" cy="680256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23640" cy="454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30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30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30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30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30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479080" cy="145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479080" cy="355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30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30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799200" cy="79920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25720" cy="41796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42760" cy="98496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858960" cy="85896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858960" cy="85896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23280" y="2644920"/>
            <a:ext cx="923040" cy="429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890160" y="3450600"/>
            <a:ext cx="923040" cy="429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77200" y="3753360"/>
            <a:ext cx="923040" cy="429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38400" y="2446200"/>
            <a:ext cx="923040" cy="429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23040" cy="429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01280" cy="701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479080" cy="145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479080" cy="355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30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30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858960" cy="85896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858960" cy="85896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858960" cy="85896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858960" cy="85896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858960" cy="85896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858960" cy="85896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858960" cy="85896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27520" cy="489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27520" cy="489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52480" cy="30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272320" cy="30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479080" cy="145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479080" cy="355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30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858960" cy="85896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858960" cy="85896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858960" cy="85896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858960" cy="85896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882000" cy="85896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682920" cy="51084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34480" cy="366444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479080" cy="145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479080" cy="355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30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586440" cy="58644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858960" cy="85896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858960" cy="85896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858960" cy="85896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858960" cy="85896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16240" cy="51624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858960" cy="85896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38200" cy="801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1974600" cy="18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883440" cy="18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167280"/>
            <a:ext cx="574200" cy="6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479080" cy="145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479080" cy="355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30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34480" cy="366444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586440" cy="58644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858960" cy="85896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858960" cy="85896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858960" cy="85896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858960" cy="85896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38200" cy="801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1974600" cy="18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883440" cy="18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858960" cy="85896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86880" y="4129560"/>
            <a:ext cx="1730520" cy="252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479080" cy="145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479080" cy="355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3990960" cy="279144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12040" cy="158904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12040" cy="158904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12040" cy="158904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95760" cy="2638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76680" cy="2638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781640" cy="86724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13040" cy="77040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50200" cy="60120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20000" cy="30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320480"/>
            <a:ext cx="1909080" cy="30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36680" cy="6802560"/>
          </a:xfrm>
          <a:prstGeom prst="rect">
            <a:avLst/>
          </a:prstGeom>
          <a:gradFill rotWithShape="0">
            <a:gsLst>
              <a:gs pos="0">
                <a:srgbClr val="6bd1ec"/>
              </a:gs>
              <a:gs pos="100000">
                <a:srgbClr val="06588e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074440" cy="680256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2988360" cy="319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11000" cy="2387880"/>
            <a:chOff x="952560" y="2104200"/>
            <a:chExt cx="6111000" cy="238788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761040" cy="76104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17960" cy="41796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868760" cy="761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761040" cy="76104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17960" cy="41796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868760" cy="761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761040" cy="76104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17960" cy="41796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868760" cy="761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761040" cy="76104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17960" cy="41796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868760" cy="761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479080" cy="145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36960" cy="3284280"/>
            <a:chOff x="948240" y="823320"/>
            <a:chExt cx="10236960" cy="328428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07160" cy="130716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34760" cy="73476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156480" cy="1307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07160" cy="130716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34760" cy="73476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156480" cy="1307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07160" cy="130716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34760" cy="73476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156480" cy="1307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07160" cy="130716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34760" cy="73476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156480" cy="1307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479080" cy="145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479080" cy="355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30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30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30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30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479080" cy="145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858960" cy="85896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858960" cy="85896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858960" cy="85896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858960" cy="85896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858960" cy="85896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858960" cy="85896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858960" cy="85896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858960" cy="85896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858960" cy="85896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470960" cy="1284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51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371400" y="990000"/>
            <a:ext cx="1562400" cy="1325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862200" cy="30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874440" cy="30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00600" cy="30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756800" cy="30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858960" cy="858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479080" cy="145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258920" cy="54468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37000" cy="30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470960" cy="1284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51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371400" y="990000"/>
            <a:ext cx="1562400" cy="1325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862200" cy="30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874440" cy="30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00600" cy="30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278000" cy="56376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268640" cy="55404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258920" cy="54468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258920" cy="544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479080" cy="145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479080" cy="355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30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55240" cy="291852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479080" cy="145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34640" cy="223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30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30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672840" cy="667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162080" cy="3517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35400" cy="6199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474560" cy="6199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55240" cy="291852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23600" cy="8038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162080" cy="3517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35400" cy="6199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18360" cy="6199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479080" cy="145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07240" cy="355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30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30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30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30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479080" cy="145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479080" cy="355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30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30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26640" cy="7524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26640" cy="7524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26640" cy="7524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49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24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36680" cy="680256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763160" cy="454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40440" cy="680256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23640" cy="454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30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30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30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30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479080" cy="145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08720" cy="317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30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30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30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799200" cy="79920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25720" cy="41796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42760" cy="98496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858960" cy="85896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858960" cy="85896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858960" cy="85896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25880" y="2638800"/>
            <a:ext cx="923040" cy="429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3992400" y="3444480"/>
            <a:ext cx="923040" cy="429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79440" y="3747240"/>
            <a:ext cx="923040" cy="429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40640" y="2440080"/>
            <a:ext cx="923040" cy="429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23040" cy="429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479080" cy="145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479080" cy="355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30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30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30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858960" cy="85896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858960" cy="85896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858960" cy="85896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858960" cy="85896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858960" cy="85896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858960" cy="85896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27480" cy="2066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27480" cy="2066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27480" cy="2066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27480" cy="2066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27480" cy="2066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2020-05-28T10:21:48Z</dcterms:modified>
  <cp:revision>321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