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22274DF-1B3A-491C-B659-E4ED92E40219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80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</p:spPr>
        <p:txBody>
          <a:bodyPr lIns="0" rIns="0" tIns="0" bIns="0"/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57B7340-3EE1-474C-B46F-91B4BA87C44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80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33F85A-2970-4803-B965-5CCF6ED8CDE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8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one in a new</a:t>
            </a:r>
            <a:r>
              <a:rPr b="0" lang="fr-FR" sz="1000" spc="-1" strike="noStrike">
                <a:latin typeface="Arial"/>
                <a:ea typeface="Noto Sans CJK SC"/>
              </a:rPr>
              <a:t> langage</a:t>
            </a: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5D2354-329E-4F4F-99D5-B446FAD0508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3840" cy="6849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8640"/>
            <a:ext cx="12180600" cy="684972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0680" cy="36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7320" cy="11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600" y="376056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200" y="476748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7040" y="413280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8520" y="355104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520" y="329940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5680" cy="20775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4640" cy="300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5120" cy="1081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6480" cy="3219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6360" cy="8463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2880" cy="4651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9920" cy="10321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6440" y="255744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4840" y="334728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0000" y="366588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3080" y="234288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920" y="369648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160" y="470340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6000" y="406836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7840" y="348660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520" y="3421440"/>
            <a:ext cx="195840" cy="661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0280" cy="352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3400" cy="39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3840" cy="68497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0320" cy="45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7600" cy="6849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0800" cy="45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6360" cy="8463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2880" cy="4651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9920" cy="10321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2000" y="267480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0400" y="346464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5920" y="378324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8640" y="246024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8440" cy="74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4680" cy="53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4680" cy="537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964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948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9160" cy="9061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0080" cy="5580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1640" cy="3711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3600" cy="6336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3400" cy="5634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5360" cy="84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1760" cy="2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0600" cy="2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4080"/>
            <a:ext cx="621360" cy="11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1640" cy="3711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3600" cy="6336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5360" cy="84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1760" cy="2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0600" cy="2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9880" y="4109040"/>
            <a:ext cx="177768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8120" cy="28386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9200" cy="16362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9200" cy="16362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9200" cy="16362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2920" cy="31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3840" cy="311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8800" cy="9144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0200" cy="8175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7360" cy="6483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71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3320"/>
            <a:ext cx="195624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4120" cy="3331440"/>
            <a:chOff x="948240" y="823320"/>
            <a:chExt cx="10284120" cy="33314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4320" cy="1354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1920" cy="781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3640" cy="135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4320" cy="1354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1920" cy="781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3640" cy="135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4320" cy="1354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1920" cy="781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3640" cy="135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4320" cy="1354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1920" cy="781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3640" cy="135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3840" cy="684972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1600" cy="68497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5520" cy="32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8160" cy="2435040"/>
            <a:chOff x="952560" y="2104200"/>
            <a:chExt cx="6158160" cy="24350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8200" cy="808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5120" cy="465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5920" cy="80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8200" cy="808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5120" cy="465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5920" cy="80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8200" cy="808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5120" cy="465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5920" cy="80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8200" cy="808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5120" cy="465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5920" cy="808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8120" cy="13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8200" y="990000"/>
            <a:ext cx="1609560" cy="13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93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16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77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39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6120" cy="9061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6080" cy="5918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41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8120" cy="13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8200" y="990000"/>
            <a:ext cx="1609560" cy="13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93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160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77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5160" cy="6109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5800" cy="6012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6080" cy="5918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6080" cy="5918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2400" cy="2965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1800" cy="22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0000" cy="71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9240" cy="398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2560" cy="667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1720" cy="667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2400" cy="2965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0760" cy="851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9240" cy="398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2560" cy="667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5520" cy="667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440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3800" cy="799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3800" cy="799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3800" cy="799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3840" cy="684972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0320" cy="45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7600" cy="6849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0800" cy="45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5880" cy="32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6360" cy="8463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2880" cy="4651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9920" cy="10321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4600" y="266868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2640" y="345852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8160" y="377712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0880" y="245412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0200" cy="47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4640" cy="253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6240" cy="14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6240" cy="360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7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6120" cy="9061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6120" cy="9061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0280" cy="352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3400" cy="398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2020-04-16T19:16:46Z</dcterms:modified>
  <cp:revision>162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