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A4B5CE5-19E2-4E74-8950-C94F4E59DB6D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rIns="0" tIns="0" bIns="0"/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35D7357-4ABB-477C-8DE1-E4CB148FE10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FE01581-72AE-484C-AEB6-DC511DFE633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 will present you what is a weak AI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Then you will understand the particularity of the AI I want to create.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Weak AI is an AI which is a specialist on something he was train for.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It can be really good at what it does (for example, beat the best player on AlphaGo)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It may understand this question if we train it before or prepare the answer before.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EEC32A1-5E72-43A1-AC29-B21C7F2ED01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8520" cy="685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600"/>
            <a:ext cx="12185280" cy="685440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5360" cy="36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7002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30920" cy="36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10800" cy="9108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4520" y="3763080"/>
            <a:ext cx="200520" cy="666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3920" y="4764240"/>
            <a:ext cx="200520" cy="666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2360" y="4132800"/>
            <a:ext cx="200520" cy="666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5280" y="3552480"/>
            <a:ext cx="200520" cy="666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8240" y="3302640"/>
            <a:ext cx="200520" cy="666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40360" cy="20822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9320" cy="300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9800" cy="10864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91160" cy="3224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30920" cy="36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51040" cy="8510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7560" cy="4698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4600" cy="10368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10800" cy="9108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8600" y="255996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7360" y="334800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2160" y="366840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5600" y="234360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10800" cy="9108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9320" cy="258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9320" cy="258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9320" cy="258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9320" cy="258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9320" cy="258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10800" cy="9108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3840" y="3699000"/>
            <a:ext cx="200520" cy="666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2880" y="4700160"/>
            <a:ext cx="200520" cy="666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1320" y="4068360"/>
            <a:ext cx="200520" cy="666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4600" y="3488040"/>
            <a:ext cx="200520" cy="666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5240" y="3424680"/>
            <a:ext cx="200520" cy="666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10800" cy="9108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4960" cy="357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8080" cy="403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8520" cy="685440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500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92280" cy="68544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548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30920" cy="36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51040" cy="8510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7560" cy="4698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4600" cy="10368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10800" cy="9108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4160" y="267732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2920" y="346536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8080" y="378576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71160" y="246096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3120" cy="7531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30920" cy="36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10800" cy="9108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9360" cy="54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9360" cy="54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43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41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30920" cy="36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10800" cy="9108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3840" cy="9108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4760" cy="5626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6320" cy="37162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30920" cy="36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8280" cy="6382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8080" cy="5680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10800" cy="9108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90040" cy="85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6440" cy="23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5280" cy="23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9120"/>
            <a:ext cx="626040" cy="11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30920" cy="36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6320" cy="37162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8280" cy="6382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10800" cy="9108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90040" cy="85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6440" cy="23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5280" cy="23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10800" cy="9108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7720" y="4106880"/>
            <a:ext cx="1782360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30920" cy="36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2800" cy="28432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3880" cy="16408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3880" cy="16408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3880" cy="16408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7600" cy="315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8520" cy="315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3480" cy="9190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4880" cy="8222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102040" cy="6530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718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68640"/>
            <a:ext cx="19609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8800" cy="3336120"/>
            <a:chOff x="948240" y="823320"/>
            <a:chExt cx="10288800" cy="33361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9000" cy="13590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6600" cy="786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8320" cy="135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9000" cy="13590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6600" cy="786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8320" cy="135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9000" cy="13590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6600" cy="7866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8320" cy="135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9000" cy="13590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6600" cy="7866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8320" cy="135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8520" cy="685440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6280" cy="68544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40200" cy="32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62840" cy="2439720"/>
            <a:chOff x="952560" y="2104200"/>
            <a:chExt cx="6162840" cy="24397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2880" cy="8128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9800" cy="4698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20600" cy="81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2880" cy="8128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9800" cy="469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20600" cy="81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2880" cy="8128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9800" cy="4698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20600" cy="81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2880" cy="8128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9800" cy="4698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20600" cy="81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30920" cy="36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10800" cy="9108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22800" cy="133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3240" y="990000"/>
            <a:ext cx="1614240" cy="137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40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62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524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86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10800" cy="9108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10760" cy="5965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88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22800" cy="133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3240" y="990000"/>
            <a:ext cx="1614240" cy="137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40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62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524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9840" cy="6156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20480" cy="6058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10760" cy="5965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10760" cy="5965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30920" cy="36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7080" cy="29703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64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4680" cy="71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3920" cy="403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7240" cy="671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6400" cy="671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7080" cy="29703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5440" cy="855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3920" cy="403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7240" cy="671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70200" cy="671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9080" cy="36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30920" cy="36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8480" cy="804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8480" cy="804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8480" cy="804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1001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8520" cy="685440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500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92280" cy="68544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548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60560" cy="32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51040" cy="8510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7560" cy="4698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4600" cy="10368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10800" cy="9108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6760" y="267120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5160" y="345924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800320" y="377964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3400" y="245484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4880" cy="48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30920" cy="36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10800" cy="9108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9320" cy="258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9320" cy="258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9320" cy="258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9320" cy="258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9320" cy="258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30920" cy="15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30920" cy="36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10800" cy="9108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10800" cy="9108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4960" cy="357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8080" cy="403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2020-04-12T16:37:53Z</dcterms:modified>
  <cp:revision>140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