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8942" y="2649980"/>
            <a:ext cx="5633020" cy="300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190242" y="1883704"/>
            <a:ext cx="5594730" cy="322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adapter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dirty="0" err="1"/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dirty="0" err="1"/>
              <a:t>robust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6937762" y="324097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655</Words>
  <Application>Microsoft Office PowerPoint</Application>
  <PresentationFormat>Grand écran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70</cp:revision>
  <dcterms:created xsi:type="dcterms:W3CDTF">2020-01-03T16:12:47Z</dcterms:created>
  <dcterms:modified xsi:type="dcterms:W3CDTF">2020-03-21T16:42:36Z</dcterms:modified>
</cp:coreProperties>
</file>