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4E9461-96ED-443B-B1EE-A991D2FD4061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0400" cy="30502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0400" cy="3564360"/>
          </a:xfrm>
          <a:prstGeom prst="rect">
            <a:avLst/>
          </a:prstGeom>
        </p:spPr>
        <p:txBody>
          <a:bodyPr lIns="0" rIns="0" tIns="0" bIns="0"/>
          <a:p>
            <a:pPr marL="216000" indent="-180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80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3580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B1DCA3-D6E2-4A65-B4F7-7538483E2F0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0400" cy="30502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0400" cy="3564360"/>
          </a:xfrm>
          <a:prstGeom prst="rect">
            <a:avLst/>
          </a:prstGeom>
        </p:spPr>
        <p:txBody>
          <a:bodyPr lIns="0" rIns="0" tIns="0" bIns="0"/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3580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5755B6-4705-4EDC-8E2D-18FA90692EF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50400" cy="30502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50400" cy="3564360"/>
          </a:xfrm>
          <a:prstGeom prst="rect">
            <a:avLst/>
          </a:prstGeom>
        </p:spPr>
        <p:txBody>
          <a:bodyPr lIns="0" rIns="0" tIns="0" bIns="0"/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807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3580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AA41754-E86C-473F-B399-ED330B7B8B6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3200" cy="34063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720" cy="4092120"/>
          </a:xfrm>
          <a:prstGeom prst="rect">
            <a:avLst/>
          </a:prstGeom>
        </p:spPr>
        <p:txBody>
          <a:bodyPr lIns="0" rIns="0" tIns="0" bIns="0"/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82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0960" cy="33940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1480" cy="4079880"/>
          </a:xfrm>
          <a:prstGeom prst="rect">
            <a:avLst/>
          </a:prstGeom>
        </p:spPr>
        <p:txBody>
          <a:bodyPr lIns="0" rIns="0" tIns="0" bIns="0"/>
          <a:p>
            <a:pPr marL="216000" indent="-181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818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800" cy="341892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rIns="0" tIns="0" bIns="0"/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2066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56120" cy="68220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6000"/>
            <a:ext cx="12152880" cy="68220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42960" cy="363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9600" cy="11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32560" cy="32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65680" cy="37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1360" y="3741480"/>
            <a:ext cx="168120" cy="63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7080" y="4785840"/>
            <a:ext cx="168120" cy="63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24760" y="4132800"/>
            <a:ext cx="168120" cy="63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47240" y="3544920"/>
            <a:ext cx="168120" cy="63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2120" y="3280680"/>
            <a:ext cx="168120" cy="63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7960" cy="2049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96920" cy="297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47400" cy="1054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8760" cy="3192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8640" cy="8186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45160" cy="4374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62200" cy="10044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5640" y="253980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7200" y="334080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9200" y="364824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5440" y="233640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46920" cy="22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46920" cy="22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46920" cy="22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46920" cy="22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46920" cy="22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0680" y="3677400"/>
            <a:ext cx="168120" cy="63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6040" y="4721760"/>
            <a:ext cx="168120" cy="63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73720" y="4068360"/>
            <a:ext cx="168120" cy="63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96560" y="3480480"/>
            <a:ext cx="168120" cy="63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9120" y="3402720"/>
            <a:ext cx="168120" cy="633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32560" cy="3247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65680" cy="371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56120" cy="68220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82600" cy="45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9880" cy="6822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43080" cy="45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8640" cy="8186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45160" cy="4374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62200" cy="10044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1200" y="265716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2760" y="345816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5120" y="376560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1000" y="245376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20720" cy="7207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46960" cy="50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46960" cy="50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7192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9176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01440" cy="8784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02360" cy="5302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53920" cy="3683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05880" cy="6058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35680" cy="5356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57640" cy="82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94040" cy="20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02880" cy="20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86720"/>
            <a:ext cx="593640" cy="8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53920" cy="3683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05880" cy="6058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57640" cy="82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94040" cy="20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02880" cy="20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75360" y="4121280"/>
            <a:ext cx="1749960" cy="27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10400" cy="28108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31480" cy="16084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31480" cy="16084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31480" cy="16084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15200" cy="283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96120" cy="2833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01080" cy="8866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32480" cy="7898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9640" cy="6206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944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1040"/>
            <a:ext cx="192852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56120" cy="68220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93880" cy="68220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07800" cy="32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30440" cy="2407320"/>
            <a:chOff x="952560" y="2104200"/>
            <a:chExt cx="6130440" cy="24073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80480" cy="7804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37400" cy="437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8200" cy="780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80480" cy="7804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37400" cy="437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8200" cy="780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80480" cy="7804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37400" cy="437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8200" cy="780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80480" cy="7804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37400" cy="437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8200" cy="780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56400" cy="3303720"/>
            <a:chOff x="948240" y="823320"/>
            <a:chExt cx="10256400" cy="33037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26600" cy="13266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54200" cy="754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75920" cy="132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26600" cy="13266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54200" cy="754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75920" cy="132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26600" cy="13266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54200" cy="754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75920" cy="132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26600" cy="13266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54200" cy="754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75920" cy="132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90400" cy="13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7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90840" y="990000"/>
            <a:ext cx="1581840" cy="13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8164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9388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2004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7624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8400" cy="8784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8360" cy="5641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5644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90400" cy="130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7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90840" y="990000"/>
            <a:ext cx="1581840" cy="13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8164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9388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20040" cy="3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97440" cy="5832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8080" cy="5734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8360" cy="5641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8360" cy="5641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74680" cy="2937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54080" cy="22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92280" cy="687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81520" cy="371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54840" cy="639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94000" cy="639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74680" cy="29379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43040" cy="823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81520" cy="371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54840" cy="639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37800" cy="639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2668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46080" cy="771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46080" cy="771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46080" cy="7718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8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4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56120" cy="68220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82600" cy="45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9880" cy="6822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43080" cy="456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8160" cy="31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8640" cy="8186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45160" cy="4374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62200" cy="10044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3800" y="265104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05000" y="345204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7360" y="375948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53240" y="244764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42480" cy="44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8520" cy="14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8520" cy="35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98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8400" cy="8784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8400" cy="8784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46920" cy="22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46920" cy="22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46920" cy="22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46920" cy="22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46920" cy="22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2020-05-11T08:20:56Z</dcterms:modified>
  <cp:revision>252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