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078C5DF-9CAB-4621-ABC8-964BFFF2259C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4080" cy="30639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4080" cy="3578040"/>
          </a:xfrm>
          <a:prstGeom prst="rect">
            <a:avLst/>
          </a:prstGeom>
        </p:spPr>
        <p:txBody>
          <a:bodyPr lIns="0" rIns="0" tIns="0" bIns="0"/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948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323C023-0AFD-4A57-BDC7-97C1659177A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4080" cy="30639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4080" cy="3578040"/>
          </a:xfrm>
          <a:prstGeom prst="rect">
            <a:avLst/>
          </a:prstGeom>
        </p:spPr>
        <p:txBody>
          <a:bodyPr lIns="0" rIns="0" tIns="0" bIns="0"/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948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4DE32F0-C633-4D0B-9DD6-4D6A743D631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4080" cy="30639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4080" cy="3578040"/>
          </a:xfrm>
          <a:prstGeom prst="rect">
            <a:avLst/>
          </a:prstGeom>
        </p:spPr>
        <p:txBody>
          <a:bodyPr lIns="0" rIns="0" tIns="0" bIns="0"/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948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700862-9839-41E9-A4CB-A6A1D1720D0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880" cy="34200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/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4640" cy="34077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160" cy="4093560"/>
          </a:xfrm>
          <a:prstGeom prst="rect">
            <a:avLst/>
          </a:prstGeom>
        </p:spPr>
        <p:txBody>
          <a:bodyPr lIns="0" rIns="0" tIns="0" bIns="0"/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9800" cy="68356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2320"/>
            <a:ext cx="12166560" cy="68356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6640" cy="36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3280" cy="11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220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2080" cy="8920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6240" cy="338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9360" cy="384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220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2080" cy="8920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8120" y="3750840"/>
            <a:ext cx="181800" cy="647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9600" y="4776480"/>
            <a:ext cx="181800" cy="647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1080" y="4132800"/>
            <a:ext cx="181800" cy="647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7520" y="3548160"/>
            <a:ext cx="181800" cy="647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4280" y="3290040"/>
            <a:ext cx="181800" cy="647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1640" cy="20635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0600" cy="2986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1080" cy="10677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2440" cy="320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220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2320" cy="8323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8840" cy="4510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5880" cy="10180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2080" cy="8920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1040" y="2548440"/>
            <a:ext cx="956160" cy="46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5840" y="3344400"/>
            <a:ext cx="956160" cy="46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4600" y="3656880"/>
            <a:ext cx="956160" cy="46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4080" y="2340000"/>
            <a:ext cx="956160" cy="46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6160" cy="46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2080" cy="8920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0600" cy="239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0600" cy="239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0600" cy="239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0600" cy="239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0600" cy="239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2080" cy="8920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7440" y="3686760"/>
            <a:ext cx="181800" cy="647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8560" y="4712400"/>
            <a:ext cx="181800" cy="647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0040" y="4068360"/>
            <a:ext cx="181800" cy="647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6840" y="3483720"/>
            <a:ext cx="181800" cy="647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1280" y="3412080"/>
            <a:ext cx="181800" cy="647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2080" cy="8920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6240" cy="338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9360" cy="384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9800" cy="68356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6280" cy="45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3560" cy="68356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6760" cy="45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220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2320" cy="8323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8840" cy="4510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5880" cy="10180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2080" cy="8920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6600" y="2665800"/>
            <a:ext cx="956160" cy="46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1400" y="3461760"/>
            <a:ext cx="956160" cy="46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0520" y="3774240"/>
            <a:ext cx="956160" cy="46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9640" y="2457360"/>
            <a:ext cx="956160" cy="46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6160" cy="46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4400" cy="7344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220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2080" cy="8920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0640" cy="52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0640" cy="52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56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544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220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2080" cy="8920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5120" cy="8920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6040" cy="5439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7600" cy="3697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220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9560" cy="6195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9360" cy="5493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2080" cy="8920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1320" cy="83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7720" cy="2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6560" cy="21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0400"/>
            <a:ext cx="607320" cy="1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220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7600" cy="3697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9560" cy="6195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2080" cy="8920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1320" cy="83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7720" cy="2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6560" cy="21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2080" cy="8920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8160" y="4115160"/>
            <a:ext cx="1763640" cy="28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220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4080" cy="28245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5160" cy="16221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5160" cy="16221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5160" cy="16221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8880" cy="297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9800" cy="297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4760" cy="9003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6160" cy="8035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3320" cy="6343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31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7360"/>
            <a:ext cx="19422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9800" cy="68356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7560" cy="68356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1480" cy="32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4120" cy="2421000"/>
            <a:chOff x="952560" y="2104200"/>
            <a:chExt cx="6144120" cy="24210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4160" cy="7941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1080" cy="4510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1880" cy="79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4160" cy="7941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1080" cy="4510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1880" cy="79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4160" cy="7941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1080" cy="4510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1880" cy="79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4160" cy="7941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1080" cy="4510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1880" cy="79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0080" cy="3317400"/>
            <a:chOff x="948240" y="823320"/>
            <a:chExt cx="10270080" cy="33174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0280" cy="13402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7880" cy="7678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9600" cy="134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0280" cy="13402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7880" cy="7678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9600" cy="134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0280" cy="13402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7880" cy="7678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9600" cy="134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0280" cy="13402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7880" cy="7678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9600" cy="134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220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2080" cy="8920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4080" cy="131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4520" y="990000"/>
            <a:ext cx="1595520" cy="135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53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756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37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99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2080" cy="8920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2040" cy="5778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01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4080" cy="131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4520" y="990000"/>
            <a:ext cx="1595520" cy="135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53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756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37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1120" cy="5968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1760" cy="5871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2040" cy="5778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2040" cy="5778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220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8360" cy="2951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7760" cy="22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5960" cy="700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5200" cy="384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8520" cy="653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7680" cy="653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8360" cy="2951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6720" cy="837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5200" cy="384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8520" cy="653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1480" cy="653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036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220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9760" cy="785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9760" cy="785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9760" cy="785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2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9800" cy="68356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6280" cy="45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3560" cy="68356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6760" cy="45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1840" cy="32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2320" cy="8323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8840" cy="4510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5880" cy="10180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2080" cy="8920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9200" y="2659680"/>
            <a:ext cx="956160" cy="46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3640" y="3455640"/>
            <a:ext cx="956160" cy="46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2760" y="3768120"/>
            <a:ext cx="956160" cy="46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1880" y="2451240"/>
            <a:ext cx="956160" cy="46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6160" cy="46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220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220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3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2080" cy="8920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2080" cy="8920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0600" cy="239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0600" cy="239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0600" cy="239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0600" cy="239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0600" cy="239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2020-04-29T17:11:08Z</dcterms:modified>
  <cp:revision>209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