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29FA9DA-5C45-43F3-813D-541A8832E6C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560" cy="3043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560" cy="355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3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896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1486BD6-7679-493A-96D2-30B0C3DFE1D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560" cy="3043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560" cy="355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896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AB3E8B-ECFE-4691-8F5D-F7A676881D0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3560" cy="3043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3560" cy="3557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896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9FC317-7764-46CC-9E6C-EA8501A3112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360" cy="3399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880" cy="4085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120" cy="33872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4640" cy="40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4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9280" cy="68151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200"/>
            <a:ext cx="12146040" cy="68151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612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276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5720" cy="31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8840" cy="36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800" y="373716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5280" y="479088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1600" y="413280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1560" y="354384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040" y="327636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1120" cy="2043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0080" cy="2966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0560" cy="1047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1920" cy="3185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1800" cy="811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8320" cy="430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5360" cy="997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760" y="253548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2520" y="333828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6320" y="364392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760" y="233388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120" y="367308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240" y="472680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0560" y="406836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0880" y="347940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040" y="3398400"/>
            <a:ext cx="161280" cy="627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5720" cy="317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8840" cy="36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9280" cy="6815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576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3040" cy="6815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624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1800" cy="811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8320" cy="430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5360" cy="997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8320" y="265284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8080" y="345564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240" y="376128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6320" y="245124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3880" cy="71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0120" cy="50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0120" cy="50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508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492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4600" cy="871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5520" cy="523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7080" cy="3677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9040" cy="599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8840" cy="528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0800" cy="8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7200" cy="1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604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9520"/>
            <a:ext cx="586800" cy="8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7080" cy="3677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9040" cy="599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0800" cy="81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7200" cy="1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604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040" y="4123440"/>
            <a:ext cx="1743120" cy="26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3560" cy="2804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4640" cy="1601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4640" cy="1601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4640" cy="1601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8360" cy="276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9280" cy="276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4240" cy="879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5640" cy="783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2800" cy="613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26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7880"/>
            <a:ext cx="192168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9280" cy="68151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7040" cy="6815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0960" cy="32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3600" cy="2400480"/>
            <a:chOff x="952560" y="2104200"/>
            <a:chExt cx="6123600" cy="2400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3640" cy="773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0560" cy="430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1360" cy="77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3640" cy="773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0560" cy="430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1360" cy="77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3640" cy="773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0560" cy="430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1360" cy="77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3640" cy="773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0560" cy="430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1360" cy="77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9560" cy="3296880"/>
            <a:chOff x="948240" y="823320"/>
            <a:chExt cx="10249560" cy="3296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9760" cy="1319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7360" cy="747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9080" cy="131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9760" cy="1319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7360" cy="747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9080" cy="131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9760" cy="1319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7360" cy="747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9080" cy="131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9760" cy="1319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7360" cy="747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9080" cy="131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3560" cy="12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3640" y="990000"/>
            <a:ext cx="1575000" cy="13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48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704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32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94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1560" cy="8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1520" cy="557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96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3560" cy="12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3640" y="990000"/>
            <a:ext cx="1575000" cy="13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48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704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3200" cy="3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0600" cy="576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1240" cy="566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1520" cy="557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1520" cy="5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7840" cy="29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7240" cy="22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5440" cy="68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4680" cy="36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8000" cy="63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7160" cy="63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7840" cy="2931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6200" cy="81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4680" cy="36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8000" cy="63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0960" cy="63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984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9240" cy="76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9240" cy="76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9240" cy="765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1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9280" cy="68151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576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3040" cy="6815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6240" cy="45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1320" cy="31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1800" cy="811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8320" cy="430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5360" cy="997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920" y="264672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0320" y="344952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480" y="375516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8560" y="244512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5640" cy="44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1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1680" cy="35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3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1560" cy="871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1560" cy="871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0080" cy="219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2020-05-17T08:05:14Z</dcterms:modified>
  <cp:revision>277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