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6FB2C2F-D370-4B60-B081-452AD9E51E20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7440" cy="303732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7440" cy="3551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7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67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22840" cy="4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E3033CF-5936-44EC-8A5F-2CD111CC73E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600" cy="342072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760" cy="342288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560" cy="342468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000" cy="342612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800" cy="342792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check if Pyinstaller will manage the record sound and screen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fact, we know that those different record need extra librairies for each platform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7440" cy="303732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7440" cy="3551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22840" cy="4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FCDF19D-FDA5-4957-9551-2250B3D0612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7440" cy="30373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7440" cy="3551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67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22840" cy="4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CBE1283-66AF-4D60-9A34-2C750EF3A86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0240" cy="33933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0760" cy="4079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9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48000" cy="338112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38520" cy="4066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8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2840" cy="340596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3360" cy="4091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7160" cy="341028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7680" cy="4096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2200" cy="341532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440" cy="341856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43160" cy="680904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48960"/>
            <a:ext cx="12139920" cy="680904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30000" cy="36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56640" cy="10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85560" cy="14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85560" cy="35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65440" cy="8654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19600" cy="311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52720" cy="358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85560" cy="14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85560" cy="35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65440" cy="8654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3880" y="3733200"/>
            <a:ext cx="155160" cy="621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3840" y="4794840"/>
            <a:ext cx="155160" cy="621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37720" y="4132800"/>
            <a:ext cx="155160" cy="621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5880" y="3542400"/>
            <a:ext cx="155160" cy="621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9240" y="3271680"/>
            <a:ext cx="155160" cy="621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95000" cy="20368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83960" cy="2959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34440" cy="10411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45800" cy="3179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85560" cy="14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85560" cy="35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05680" cy="80568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32200" cy="42444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49240" cy="99144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65440" cy="86544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0600" y="2531880"/>
            <a:ext cx="929520" cy="43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8920" y="3335760"/>
            <a:ext cx="929520" cy="43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4160" y="3640320"/>
            <a:ext cx="929520" cy="43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7160" y="2331360"/>
            <a:ext cx="929520" cy="43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29520" cy="43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65440" cy="86544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33960" cy="213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33960" cy="213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33960" cy="213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33960" cy="213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33960" cy="213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65440" cy="86544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3200" y="3669120"/>
            <a:ext cx="155160" cy="621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2800" y="4730760"/>
            <a:ext cx="155160" cy="621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86680" y="4068360"/>
            <a:ext cx="155160" cy="621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5200" y="3477960"/>
            <a:ext cx="155160" cy="621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6240" y="3393720"/>
            <a:ext cx="155160" cy="621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65440" cy="86544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19600" cy="311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52720" cy="358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43160" cy="68090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69640" cy="455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46920" cy="68090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30120" cy="455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85560" cy="14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85560" cy="35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05680" cy="80568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32200" cy="42444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49240" cy="99144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65440" cy="8654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6160" y="2649240"/>
            <a:ext cx="929520" cy="43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4480" y="3453120"/>
            <a:ext cx="929520" cy="43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0080" y="3757680"/>
            <a:ext cx="929520" cy="43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2720" y="2448720"/>
            <a:ext cx="929520" cy="43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29520" cy="43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07760" cy="70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85560" cy="14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85560" cy="35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65440" cy="8654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34000" cy="496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34000" cy="496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58960" cy="3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78800" cy="3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85560" cy="14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85560" cy="35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65440" cy="8654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88480" cy="86544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89400" cy="51732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40960" cy="36709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85560" cy="14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85560" cy="35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92920" cy="59292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22720" cy="52272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65440" cy="8654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44680" cy="80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81080" cy="19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89920" cy="19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73760"/>
            <a:ext cx="580680" cy="7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85560" cy="14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85560" cy="35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40960" cy="36709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92920" cy="59292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65440" cy="86544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44680" cy="80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81080" cy="19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89920" cy="19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65440" cy="86544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3640" y="4125960"/>
            <a:ext cx="1737000" cy="258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85560" cy="14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85560" cy="35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97440" cy="279792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18520" cy="159552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18520" cy="159552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18520" cy="159552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02240" cy="270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83160" cy="270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88120" cy="87372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19520" cy="77688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56680" cy="60768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26480" cy="3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14000"/>
            <a:ext cx="1915560" cy="3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43160" cy="680904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80920" cy="68090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94840" cy="31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17480" cy="2394360"/>
            <a:chOff x="952560" y="2104200"/>
            <a:chExt cx="6117480" cy="239436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67520" cy="7675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24440" cy="4244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75240" cy="76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67520" cy="7675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24440" cy="4244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75240" cy="76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67520" cy="7675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24440" cy="4244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75240" cy="76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67520" cy="7675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24440" cy="4244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75240" cy="76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85560" cy="14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43440" cy="3290760"/>
            <a:chOff x="948240" y="823320"/>
            <a:chExt cx="10243440" cy="329076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13640" cy="13136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41240" cy="7412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62960" cy="131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13640" cy="13136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41240" cy="7412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62960" cy="131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13640" cy="13136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41240" cy="7412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62960" cy="131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13640" cy="13136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41240" cy="7412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62960" cy="1313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85560" cy="14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85560" cy="35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85560" cy="14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65440" cy="86544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77440" cy="129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5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77880" y="990000"/>
            <a:ext cx="1568880" cy="13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68680" cy="3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80920" cy="3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07080" cy="3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63280" cy="3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65440" cy="86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85560" cy="14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65400" cy="55116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43480" cy="3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77440" cy="129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5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77880" y="990000"/>
            <a:ext cx="1568880" cy="13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68680" cy="3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80920" cy="3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07080" cy="3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84480" cy="57024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75120" cy="56052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65400" cy="55116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65400" cy="55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85560" cy="14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85560" cy="35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61720" cy="29250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85560" cy="14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41120" cy="22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79320" cy="674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68560" cy="358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41880" cy="626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81040" cy="626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61720" cy="29250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30080" cy="810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68560" cy="358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41880" cy="626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24840" cy="626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85560" cy="14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13720" cy="35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85560" cy="14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85560" cy="35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33120" cy="7588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33120" cy="7588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33120" cy="7588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5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3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43160" cy="68090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69640" cy="455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46920" cy="68090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30120" cy="455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85560" cy="14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15200" cy="31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05680" cy="80568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32200" cy="42444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49240" cy="99144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65440" cy="8654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8760" y="2643120"/>
            <a:ext cx="929520" cy="43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6720" y="3447000"/>
            <a:ext cx="929520" cy="43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2320" y="3751560"/>
            <a:ext cx="929520" cy="43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4960" y="2442600"/>
            <a:ext cx="929520" cy="43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29520" cy="43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85560" cy="14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85560" cy="35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36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65440" cy="86544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65440" cy="8654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33960" cy="213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33960" cy="213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33960" cy="213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33960" cy="213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33960" cy="213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2020-05-22T14:13:58Z</dcterms:modified>
  <cp:revision>300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