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52AFA2-4D77-4C24-A3AA-BFA1E7BD23C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400" cy="3077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CC88B1-44F7-4C2F-B602-CE13E85A509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400" cy="3077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F80E4E-4D6A-4065-B36F-3226C04368B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400" cy="3077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72803A-2C94-4EA2-84B1-21920A1DBCD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3120" cy="68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9360"/>
            <a:ext cx="12179880" cy="68490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9960" cy="36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6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5984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820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7760" y="413280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8880" y="355104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868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4960" cy="2076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3920" cy="299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4400" cy="1081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5760" cy="3219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2160" cy="464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9200" cy="1031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440" y="255708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480" y="334692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000" y="366552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720" y="234252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576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412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6720" y="406836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8200" y="348660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20720"/>
            <a:ext cx="195120" cy="66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9560" cy="35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2680" cy="39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3120" cy="68490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9600" cy="45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6880" cy="6849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0080" cy="45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2160" cy="464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9200" cy="1031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000" y="267444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040" y="346428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920" y="378288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8280" y="245988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7720" cy="7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3960" cy="5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3960" cy="5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892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87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8440" cy="905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9360" cy="557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0920" cy="3710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2880" cy="632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2680" cy="562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4640" cy="84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1040" cy="2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988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3360"/>
            <a:ext cx="620640" cy="1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0920" cy="3710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2880" cy="632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4640" cy="84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1040" cy="2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988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0600" y="4109040"/>
            <a:ext cx="1776960" cy="2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7400" cy="2837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8480" cy="1635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8480" cy="1635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8480" cy="1635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2200" cy="310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3120" cy="310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8080" cy="913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9480" cy="816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6640" cy="647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64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4040"/>
            <a:ext cx="195552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3400" cy="3330720"/>
            <a:chOff x="948240" y="823320"/>
            <a:chExt cx="10283400" cy="3330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3600" cy="1353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1200" cy="781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2920" cy="135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3600" cy="1353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1200" cy="781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2920" cy="135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3600" cy="1353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1200" cy="781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2920" cy="135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3600" cy="1353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1200" cy="781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2920" cy="135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3120" cy="68490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0880" cy="6849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480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7440" cy="2434320"/>
            <a:chOff x="952560" y="2104200"/>
            <a:chExt cx="6157440" cy="2434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7480" cy="807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4400" cy="464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5200" cy="80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7480" cy="807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4400" cy="464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5200" cy="80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7480" cy="807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4400" cy="464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5200" cy="80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7480" cy="807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4400" cy="464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5200" cy="80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7400" cy="13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7480" y="990000"/>
            <a:ext cx="1608840" cy="13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86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088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7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32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5400" cy="9054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5360" cy="591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34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7400" cy="13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7480" y="990000"/>
            <a:ext cx="1608840" cy="13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86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088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7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4440" cy="610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5080" cy="600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5360" cy="591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5360" cy="591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1680" cy="2964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1080" cy="22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9280" cy="71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8520" cy="39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1840" cy="66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1000" cy="66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1680" cy="2964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0040" cy="85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8520" cy="39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1840" cy="66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4800" cy="66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368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3080" cy="798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3080" cy="798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3080" cy="798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3120" cy="68490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9600" cy="45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6880" cy="6849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0080" cy="45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5160" cy="32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5640" cy="845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2160" cy="464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9200" cy="1031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600" y="266832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2280" y="345816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160" y="377676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520" y="245376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94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3920" cy="25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552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552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5400" cy="905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5400" cy="905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9560" cy="35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2680" cy="39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2020-04-17T19:18:08Z</dcterms:modified>
  <cp:revision>165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