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B3152E8-33A2-4455-864A-4BE1C103AE1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120" cy="3069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C5DD2D-DDFE-464B-AB2F-9CC35D4BD67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120" cy="3069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5B1DE6-AF9C-4513-A69F-F024264D788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120" cy="306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73E379C-9844-49C1-8CD5-A90128E6311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4840" cy="68407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7280"/>
            <a:ext cx="12171600" cy="68407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168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832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128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4400" cy="38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408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040" y="477360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6040" y="413280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4280" y="354888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360" y="329328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6680" cy="2068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5640" cy="299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6120" cy="1072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7480" cy="3210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7360" cy="8373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3880" cy="4561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0920" cy="10231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840" y="255204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9440" y="334548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6400" y="366048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7680" y="234108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9000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000" y="470952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5000" y="406836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3600" y="348444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360" y="3415320"/>
            <a:ext cx="186840" cy="652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128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4400" cy="389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4840" cy="6840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1320" cy="45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8600" cy="6840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1800" cy="45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7360" cy="8373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3880" cy="4561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0920" cy="10231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8400" y="266940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5000" y="346284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2320" y="377784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3240" y="245844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9440" cy="7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5680" cy="52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5680" cy="52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064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048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0160" cy="8971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1080" cy="5490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2640" cy="3702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4600" cy="6246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4400" cy="5544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6360" cy="8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276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160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5440"/>
            <a:ext cx="61236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2640" cy="3702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4600" cy="6246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6360" cy="83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276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160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3000"/>
            <a:ext cx="1768680" cy="29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9120" cy="28296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0200" cy="16272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0200" cy="16272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0200" cy="16272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3920" cy="30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4840" cy="30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9800" cy="9054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1200" cy="8085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8360" cy="6393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816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2320"/>
            <a:ext cx="194724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4840" cy="68407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2600" cy="68407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652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9160" cy="2426040"/>
            <a:chOff x="952560" y="2104200"/>
            <a:chExt cx="6149160" cy="24260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9200" cy="799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6120" cy="456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6920" cy="79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9200" cy="799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6120" cy="456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6920" cy="79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9200" cy="799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6120" cy="456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6920" cy="79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9200" cy="799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6120" cy="456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6920" cy="79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5120" cy="3322440"/>
            <a:chOff x="948240" y="823320"/>
            <a:chExt cx="10275120" cy="33224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5320" cy="1345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2920" cy="772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4640" cy="134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5320" cy="1345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2920" cy="772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4640" cy="134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5320" cy="1345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2920" cy="772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4640" cy="134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5320" cy="1345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2920" cy="772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4640" cy="134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9120" cy="13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9560" y="990000"/>
            <a:ext cx="1600560" cy="13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036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26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876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496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7120" cy="89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7080" cy="5828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516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9120" cy="13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9560" y="990000"/>
            <a:ext cx="1600560" cy="13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036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260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876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6160" cy="6019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6800" cy="5922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7080" cy="5828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7080" cy="58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3400" cy="2956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2800" cy="22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1000" cy="705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0240" cy="389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3560" cy="658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2720" cy="658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3400" cy="2956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1760" cy="842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0240" cy="389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3560" cy="658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6520" cy="658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540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4800" cy="790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4800" cy="790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4800" cy="790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4840" cy="6840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1320" cy="45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8600" cy="6840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1800" cy="45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6880" cy="32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7360" cy="8373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3880" cy="4561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0920" cy="10231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000" y="266328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7240" y="345672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4560" y="377172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5480" y="245232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1200" cy="46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724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7240" cy="35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8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7120" cy="8971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7120" cy="8971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5640" cy="244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2020-04-24T18:42:26Z</dcterms:modified>
  <cp:revision>191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