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9.png"/><Relationship Id="rId7" Type="http://schemas.openxmlformats.org/officeDocument/2006/relationships/image" Target="../media/image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9.png"/><Relationship Id="rId7" Type="http://schemas.openxmlformats.org/officeDocument/2006/relationships/image" Target="../media/image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18" Type="http://schemas.openxmlformats.org/officeDocument/2006/relationships/image" Target="../media/image69.png"/><Relationship Id="rId3" Type="http://schemas.openxmlformats.org/officeDocument/2006/relationships/image" Target="../media/image54.svg"/><Relationship Id="rId21" Type="http://schemas.openxmlformats.org/officeDocument/2006/relationships/image" Target="../media/image72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17" Type="http://schemas.openxmlformats.org/officeDocument/2006/relationships/image" Target="../media/image68.sv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66.svg"/><Relationship Id="rId10" Type="http://schemas.openxmlformats.org/officeDocument/2006/relationships/image" Target="../media/image61.png"/><Relationship Id="rId19" Type="http://schemas.openxmlformats.org/officeDocument/2006/relationships/image" Target="../media/image70.sv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650</Words>
  <Application>Microsoft Office PowerPoint</Application>
  <PresentationFormat>Grand écran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75</cp:revision>
  <dcterms:created xsi:type="dcterms:W3CDTF">2020-01-03T16:12:47Z</dcterms:created>
  <dcterms:modified xsi:type="dcterms:W3CDTF">2020-03-23T05:27:42Z</dcterms:modified>
</cp:coreProperties>
</file>