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CCF2A6-F52D-4AF3-8A90-1E09D76BA91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360" cy="30272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360" cy="3541320"/>
          </a:xfrm>
          <a:prstGeom prst="rect">
            <a:avLst/>
          </a:prstGeom>
        </p:spPr>
        <p:txBody>
          <a:bodyPr lIns="0" rIns="0" tIns="0" bIns="0"/>
          <a:p>
            <a:pPr marL="216000" indent="-157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57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27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0B89E51-AB18-4EAB-BFC7-5909E308C51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9680" cy="34128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0200" cy="4098600"/>
          </a:xfrm>
          <a:prstGeom prst="rect">
            <a:avLst/>
          </a:prstGeom>
        </p:spPr>
        <p:txBody>
          <a:bodyPr lIns="0" rIns="0" tIns="0" bIns="0"/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05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480" cy="34146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/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2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/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720" cy="34178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</p:spPr>
        <p:txBody>
          <a:bodyPr lIns="0" rIns="0" tIns="0" bIns="0"/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05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/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960" cy="34210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on the graph below, SAI will constantly learn new things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contrary a WAI will only process one time, then it will have a limited number of commands that can be updated every new release (which can be every month for example)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How it will learn new things constantly ?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It will analyse every thing it does during a day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night during 10 hours SAI will compress as much as possible what it learns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10 hours because we want SAI to seems like a human and to follow solar schedule for energy economy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follow the user during his sleeping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of this solution is to make SAI dream during managing its memory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360" cy="30272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360" cy="3541320"/>
          </a:xfrm>
          <a:prstGeom prst="rect">
            <a:avLst/>
          </a:prstGeom>
        </p:spPr>
        <p:txBody>
          <a:bodyPr lIns="0" rIns="0" tIns="0" bIns="0"/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27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3DA9A2-054F-4464-91B3-81AA9033C95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conclude, at the beginning we need a user that teach SAI how to understand basic concepts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seem like the user, its personnality and its answers will be the same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is to make SAI learn alone after a few days of teaching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Of course SAI will learn alone in the case the user doesn’t need its help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next step will be to make SAI alive every time its support is on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voice of SAI will be generate randomly at the beginning and needs to be implemented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time SAI will record each voice it listen on different clusters and it create a personnality by each previous voices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27360" cy="30272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27360" cy="3541320"/>
          </a:xfrm>
          <a:prstGeom prst="rect">
            <a:avLst/>
          </a:prstGeom>
        </p:spPr>
        <p:txBody>
          <a:bodyPr lIns="0" rIns="0" tIns="0" bIns="0"/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57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27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72BDEE-AB5D-47D8-9F3A-24CAF2671BC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0160" cy="3383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0680" cy="4069080"/>
          </a:xfrm>
          <a:prstGeom prst="rect">
            <a:avLst/>
          </a:prstGeom>
        </p:spPr>
        <p:txBody>
          <a:bodyPr lIns="0" rIns="0" tIns="0" bIns="0"/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594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37920" cy="33710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28440" cy="4056840"/>
          </a:xfrm>
          <a:prstGeom prst="rect">
            <a:avLst/>
          </a:prstGeom>
        </p:spPr>
        <p:txBody>
          <a:bodyPr lIns="0" rIns="0" tIns="0" bIns="0"/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58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2760" cy="33958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3280" cy="4081680"/>
          </a:xfrm>
          <a:prstGeom prst="rect">
            <a:avLst/>
          </a:prstGeom>
        </p:spPr>
        <p:txBody>
          <a:bodyPr lIns="0" rIns="0" tIns="0" bIns="0"/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3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7080" cy="34002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7600" cy="4086000"/>
          </a:xfrm>
          <a:prstGeom prst="rect">
            <a:avLst/>
          </a:prstGeom>
        </p:spPr>
        <p:txBody>
          <a:bodyPr lIns="0" rIns="0" tIns="0" bIns="0"/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7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88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120" cy="34052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640" cy="4091040"/>
          </a:xfrm>
          <a:prstGeom prst="rect">
            <a:avLst/>
          </a:prstGeom>
        </p:spPr>
        <p:txBody>
          <a:bodyPr lIns="0" rIns="0" tIns="0" bIns="0"/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360" cy="34084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880" cy="4094280"/>
          </a:xfrm>
          <a:prstGeom prst="rect">
            <a:avLst/>
          </a:prstGeom>
        </p:spPr>
        <p:txBody>
          <a:bodyPr lIns="0" rIns="0" tIns="0" bIns="0"/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196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3080" cy="67989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9040"/>
            <a:ext cx="12129840" cy="67989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19920" cy="36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46560" cy="108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0952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2640" cy="34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6400" y="372600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040" y="480132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7800" y="413280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62720" y="354024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7800" y="326520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84920" cy="2026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3880" cy="2949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4360" cy="10310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35720" cy="3169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795600" cy="7956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2120" cy="4143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39160" cy="9813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6280" y="252504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2080" y="333180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09840" y="363348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0320" y="232740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5720" y="366192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000" y="473724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6760" y="406836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12040" y="347580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4800" y="3387240"/>
            <a:ext cx="145080" cy="610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09520" cy="301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2640" cy="348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3080" cy="6798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5956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36840" cy="6798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004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795600" cy="7956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2120" cy="4143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39160" cy="9813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1840" y="264240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87640" y="344916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5760" y="375084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5880" y="244476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697680" cy="6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3920" cy="48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3920" cy="48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488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6872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78400" cy="8553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79320" cy="5072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0880" cy="3660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2840" cy="5828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2640" cy="5126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3460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1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79840" cy="1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3680"/>
            <a:ext cx="570600" cy="6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0880" cy="36608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2840" cy="5828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34600" cy="79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1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79840" cy="1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8680" y="4130280"/>
            <a:ext cx="1726920" cy="248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87360" cy="27878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08440" cy="15854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08440" cy="15854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08440" cy="15854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216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308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78040" cy="8636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09440" cy="7668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46600" cy="5976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164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24080"/>
            <a:ext cx="190548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3080" cy="67989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0840" cy="67989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84760" cy="31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07400" cy="2384280"/>
            <a:chOff x="952560" y="2104200"/>
            <a:chExt cx="6107400" cy="23842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57440" cy="7574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4360" cy="414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65160" cy="75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57440" cy="7574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4360" cy="414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65160" cy="75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57440" cy="7574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4360" cy="414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65160" cy="75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57440" cy="7574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4360" cy="414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65160" cy="75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3360" cy="3280680"/>
            <a:chOff x="948240" y="823320"/>
            <a:chExt cx="10233360" cy="32806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3560" cy="1303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1160" cy="731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2880" cy="130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3560" cy="1303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1160" cy="731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2880" cy="130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3560" cy="1303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1160" cy="731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2880" cy="130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3560" cy="1303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1160" cy="731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2880" cy="1303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67360" cy="128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67800" y="990000"/>
            <a:ext cx="1558800" cy="13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586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084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1970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32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55360" cy="85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55320" cy="5410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34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67360" cy="128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67800" y="990000"/>
            <a:ext cx="1558800" cy="13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586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084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19700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4400" cy="5601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65040" cy="5504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55320" cy="5410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55320" cy="54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1640" cy="2914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1040" cy="22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69240" cy="664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58480" cy="34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1800" cy="61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0960" cy="61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1640" cy="29149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0000" cy="800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58480" cy="348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1800" cy="61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14760" cy="616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364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3040" cy="748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3040" cy="748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3040" cy="748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4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3080" cy="67989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5956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36840" cy="67989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0040" cy="45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05120" cy="31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795600" cy="7956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2120" cy="4143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39160" cy="9813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4440" y="263628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89880" y="344304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78000" y="374472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38120" y="243864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19440" cy="42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75480" cy="14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75480" cy="355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268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55360" cy="8553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55360" cy="8553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3880" cy="203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2020-06-01T07:08:38Z</dcterms:modified>
  <cp:revision>333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