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F96CFA-5A26-4651-A0CC-BA8C6BE6FC1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B3DDC3-28D2-4F97-B942-C45E082D4FB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BAF46F-B8F5-4B9F-B2A9-AFA1731DF7B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38BC73-DDA5-4D4E-B65A-B33D7254058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8800" cy="684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3680"/>
            <a:ext cx="12175560" cy="68446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5640" cy="36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228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680" y="375660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120" y="477108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2080" y="413280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1760" y="355032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440" y="329580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0640" cy="2072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9600" cy="29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0080" cy="1076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1440" cy="32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1320" cy="841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7840" cy="460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4880" cy="1027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4640" y="255456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1960" y="334620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8200" y="366300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0200" y="234180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000" y="369252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080" y="470700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1040" y="406836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1080" y="348588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440" y="3417840"/>
            <a:ext cx="190800" cy="65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5240" cy="34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8360" cy="39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8800" cy="68446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5280" cy="45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2560" cy="6844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5760" cy="45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1320" cy="841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7840" cy="460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4880" cy="1027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0200" y="267192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7520" y="346356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4120" y="378036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5760" y="245916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3400" cy="7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9640" cy="53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9640" cy="53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460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444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4120" cy="901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5040" cy="552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6600" cy="370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8560" cy="628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8360" cy="558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0320" cy="84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672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5560" cy="2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9040"/>
            <a:ext cx="616320" cy="10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6600" cy="370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8560" cy="628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0320" cy="84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672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5560" cy="2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2760" y="4110840"/>
            <a:ext cx="1772640" cy="29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3080" cy="2833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4160" cy="1631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4160" cy="1631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4160" cy="1631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7880" cy="30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8800" cy="30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3760" cy="909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5160" cy="812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2320" cy="643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21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8360"/>
            <a:ext cx="195120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9080" cy="3326400"/>
            <a:chOff x="948240" y="823320"/>
            <a:chExt cx="10279080" cy="3326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9280" cy="1349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6880" cy="776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8600" cy="13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9280" cy="1349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6880" cy="776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8600" cy="13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9280" cy="1349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6880" cy="776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8600" cy="13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9280" cy="1349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6880" cy="776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8600" cy="134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8800" cy="68446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6560" cy="6844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0480" cy="32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3120" cy="2430000"/>
            <a:chOff x="952560" y="2104200"/>
            <a:chExt cx="6153120" cy="2430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3160" cy="803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0080" cy="460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0880" cy="80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3160" cy="803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0080" cy="460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0880" cy="80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3160" cy="803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0080" cy="460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0880" cy="80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3160" cy="803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0080" cy="460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0880" cy="80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3080" cy="13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3160" y="990000"/>
            <a:ext cx="1604520" cy="13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43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656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27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89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1080" cy="9010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1040" cy="586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91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3080" cy="13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3160" y="990000"/>
            <a:ext cx="1604520" cy="13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43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656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27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0120" cy="605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0760" cy="596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1040" cy="586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1040" cy="5868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7360" cy="2960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676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4960" cy="70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4200" cy="39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7520" cy="66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6680" cy="66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7360" cy="2960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5720" cy="84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4200" cy="39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7520" cy="66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0480" cy="66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936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8760" cy="794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8760" cy="794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8760" cy="794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8800" cy="68446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5280" cy="45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2560" cy="6844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5760" cy="45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084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1320" cy="841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7840" cy="460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4880" cy="1027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2800" y="266580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9760" y="345744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360" y="377424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8000" y="245304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5160" cy="47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9600" cy="24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120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1200" cy="36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2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1080" cy="901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5240" cy="34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8360" cy="39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2020-04-21T19:46:25Z</dcterms:modified>
  <cp:revision>178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