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6C7D17B-D4AD-4D64-8B10-F915167C9B3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800" cy="30376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800" cy="3551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3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C238B6-EC09-4F63-9812-7BFB8CE83D2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800" cy="30376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800" cy="3551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3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20F1F0-73BC-4518-9563-F2490F28210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800" cy="30376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800" cy="3551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3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E9E4684-9D15-4625-B93D-C29243F4E5A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0600" cy="33937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1120" cy="4079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8360" cy="33814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8880" cy="406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200" cy="34063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720" cy="409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520" cy="3410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3520" cy="68094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8960"/>
            <a:ext cx="12140280" cy="68094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0360" cy="36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70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9960" cy="31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3080" cy="358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880" y="373320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840" y="479448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7360" y="413280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5880" y="354240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600" y="327204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5360" cy="20372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4320" cy="296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4800" cy="10414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6160" cy="3179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6040" cy="8060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2560" cy="4248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9600" cy="9918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0600" y="253224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9280" y="333576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160" y="364068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7520" y="233136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200" y="366912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800" y="473040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6320" y="406836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5200" y="347796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600" y="3394080"/>
            <a:ext cx="155520" cy="621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9960" cy="31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3080" cy="358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3520" cy="6809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0000" cy="45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7280" cy="6809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0480" cy="45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6040" cy="8060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2560" cy="4248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9600" cy="9918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160" y="264960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4840" y="345312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080" y="375804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3080" y="244872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8120" cy="70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4360" cy="49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4360" cy="49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932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916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8840" cy="8658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9760" cy="5176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1320" cy="3671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3280" cy="5932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3080" cy="5230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5040" cy="80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144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0280" cy="19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3760"/>
            <a:ext cx="581040" cy="7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1320" cy="3671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3280" cy="5932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5040" cy="80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144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0280" cy="19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3280" y="4125600"/>
            <a:ext cx="173736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7800" cy="27982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8880" cy="15958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8880" cy="15958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8880" cy="15958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2600" cy="270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3520" cy="270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8480" cy="8740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9880" cy="7772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7040" cy="6080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684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3640"/>
            <a:ext cx="191592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3520" cy="68094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1280" cy="68094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520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7840" cy="2394720"/>
            <a:chOff x="952560" y="2104200"/>
            <a:chExt cx="6117840" cy="23947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7880" cy="767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4800" cy="424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560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7880" cy="767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4800" cy="42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560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7880" cy="767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4800" cy="424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560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7880" cy="767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4800" cy="424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560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3800" cy="3291120"/>
            <a:chOff x="948240" y="823320"/>
            <a:chExt cx="10243800" cy="32911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4000" cy="1314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1600" cy="741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3320" cy="131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4000" cy="1314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1600" cy="741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3320" cy="131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4000" cy="1314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1600" cy="741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3320" cy="131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4000" cy="1314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1600" cy="741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3320" cy="131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780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7880" y="990000"/>
            <a:ext cx="1569240" cy="13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904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128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744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364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580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5760" cy="551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384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780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7880" y="990000"/>
            <a:ext cx="1569240" cy="13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904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128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744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4840" cy="5706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5480" cy="5608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5760" cy="5515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5760" cy="5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2080" cy="2925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1480" cy="22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9680" cy="67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8920" cy="35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2240" cy="62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1400" cy="62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2080" cy="2925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0440" cy="81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8920" cy="35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2240" cy="62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5200" cy="62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408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3480" cy="75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3480" cy="75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3480" cy="75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3520" cy="6809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0000" cy="45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7280" cy="6809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0480" cy="45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5560" cy="31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6040" cy="8060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2560" cy="4248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9600" cy="9918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760" y="264348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7080" y="344700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2320" y="375192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5320" y="244260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988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592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592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7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4320" cy="21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2020-05-22T14:11:59Z</dcterms:modified>
  <cp:revision>299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