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78410B8-7395-434F-AA56-3F5096ECFF35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9240" cy="30391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9240" cy="3553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464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9AF87E8-F38D-488A-9EED-FBA947CDCBF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9240" cy="30391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9240" cy="3553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464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2CE4BDB-4493-4789-B136-F71FF704D12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9240" cy="30391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9240" cy="3553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464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9FA0F4-C490-4C6D-B52C-7224538ADD2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2040" cy="33951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2560" cy="408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9800" cy="33829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0320" cy="4068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0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640" cy="34077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160" cy="4093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960" cy="34120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480" cy="409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4960" cy="68108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7520"/>
            <a:ext cx="12141720" cy="68108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1800" cy="36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84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1400" cy="31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4520" cy="36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520" y="373464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200" y="479376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5920" y="413280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4440" y="354276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960" y="327312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6800" cy="20386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5760" cy="2961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6240" cy="1042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7600" cy="3180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7480" cy="8074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4000" cy="4262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1040" cy="9932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1320" y="253260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9640" y="333648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4880" y="364104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7880" y="233208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840" y="367056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160" y="472968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4880" y="406836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3760" y="347832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960" y="3395160"/>
            <a:ext cx="156960" cy="62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1400" cy="313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4520" cy="36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4960" cy="6810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1440" cy="45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8720" cy="6810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1920" cy="45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7480" cy="8074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4000" cy="4262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1040" cy="9932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6880" y="264996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5200" y="345384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0800" y="375840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3440" y="244944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9560" cy="7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5800" cy="498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5800" cy="498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07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06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0280" cy="8672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1200" cy="5191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2760" cy="3672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4720" cy="5947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4520" cy="5245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6480" cy="81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2880" cy="19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1720" cy="19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5200"/>
            <a:ext cx="58248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2760" cy="3672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4720" cy="5947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6480" cy="81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2880" cy="19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1720" cy="19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1840" y="4125600"/>
            <a:ext cx="1738800" cy="26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9240" cy="27997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0320" cy="15973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0320" cy="15973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0320" cy="15973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4040" cy="272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4960" cy="272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9920" cy="8755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1320" cy="7786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8480" cy="6094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82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2200"/>
            <a:ext cx="19173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4960" cy="68108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2720" cy="68108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6640" cy="32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9280" cy="2396160"/>
            <a:chOff x="952560" y="2104200"/>
            <a:chExt cx="6119280" cy="23961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9320" cy="769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6240" cy="426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7040" cy="76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9320" cy="769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6240" cy="426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7040" cy="76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9320" cy="769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6240" cy="426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7040" cy="76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9320" cy="769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6240" cy="426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7040" cy="76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5240" cy="3292560"/>
            <a:chOff x="948240" y="823320"/>
            <a:chExt cx="10245240" cy="32925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5440" cy="1315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3040" cy="743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4760" cy="131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5440" cy="1315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3040" cy="743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4760" cy="131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5440" cy="1315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3040" cy="743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4760" cy="131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5440" cy="1315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3040" cy="743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4760" cy="131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9240" cy="129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9320" y="990000"/>
            <a:ext cx="1570680" cy="133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04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27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88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50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7240" cy="86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7200" cy="5529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52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9240" cy="129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9320" y="990000"/>
            <a:ext cx="1570680" cy="133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04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27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88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6280" cy="5720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6920" cy="5623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7200" cy="5529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7200" cy="55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3520" cy="2926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2920" cy="22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1120" cy="676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036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3680" cy="62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2840" cy="62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3520" cy="2926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1880" cy="812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036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3680" cy="62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6640" cy="62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552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4920" cy="760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4920" cy="760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4920" cy="760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4960" cy="6810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1440" cy="45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8720" cy="6810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1920" cy="45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7000" cy="31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7480" cy="8074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4000" cy="4262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1040" cy="9932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9480" y="264384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7440" y="344772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3040" y="375228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5680" y="244332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13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73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736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8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7240" cy="8672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576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2020-05-21T21:41:09Z</dcterms:modified>
  <cp:revision>293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