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AC14468-A696-47B0-8EF1-B12D32E755BE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46F077-C4B3-4708-A2A2-742B022CA86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92893D-DFDE-4E20-8251-85F43F446A4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D2863E-5630-4BFA-869E-57AF0C5FFF8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6000" cy="6851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6480"/>
            <a:ext cx="12182760" cy="685188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2840" cy="36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9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240" y="376200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560" y="476604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4880" y="413280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7080" y="355176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30084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7840" cy="2079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6800" cy="300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7280" cy="1083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8640" cy="322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8520" cy="8485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5040" cy="4672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2080" cy="10342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7520" y="255852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5920" y="334764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1080" y="366696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4160" y="234324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560" y="369792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520" y="470196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3840" y="406836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6400" y="348732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2880"/>
            <a:ext cx="198000" cy="663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2440" cy="354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5560" cy="401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6000" cy="68518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2480" cy="45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9760" cy="6851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2960" cy="45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8520" cy="8485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5040" cy="4672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2080" cy="10342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3080" y="267588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1480" y="346500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7000" y="378432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9720" y="246060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0600" cy="7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6840" cy="53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6840" cy="53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180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164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1320" cy="9082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2240" cy="5601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3800" cy="3713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5760" cy="6357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5560" cy="5655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7520" cy="85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392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2760" cy="2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6240"/>
            <a:ext cx="623520" cy="11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3800" cy="3713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5760" cy="6357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7520" cy="85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392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2760" cy="2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440" y="4108320"/>
            <a:ext cx="1779840" cy="30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0280" cy="28407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1360" cy="16383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1360" cy="16383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1360" cy="16383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5080" cy="31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6000" cy="313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0960" cy="9165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2360" cy="8197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9520" cy="6505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93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1160"/>
            <a:ext cx="195840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6280" cy="3333600"/>
            <a:chOff x="948240" y="823320"/>
            <a:chExt cx="10286280" cy="33336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6480" cy="1356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4080" cy="784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5800" cy="135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6480" cy="1356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4080" cy="784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5800" cy="135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6480" cy="1356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4080" cy="784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5800" cy="135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6480" cy="1356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4080" cy="784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5800" cy="135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6000" cy="685188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3760" cy="68518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7680" cy="32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0320" cy="2437200"/>
            <a:chOff x="952560" y="2104200"/>
            <a:chExt cx="6160320" cy="24372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0360" cy="810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7280" cy="467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8080" cy="81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0360" cy="810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7280" cy="467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8080" cy="81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0360" cy="810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7280" cy="467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8080" cy="81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0360" cy="810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7280" cy="467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8080" cy="81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0280" cy="133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0360" y="990000"/>
            <a:ext cx="1611720" cy="13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15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376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9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61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8280" cy="9082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8240" cy="594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63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0280" cy="133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0360" y="990000"/>
            <a:ext cx="1611720" cy="13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15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376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9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7320" cy="6130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7960" cy="6033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8240" cy="5940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8240" cy="5940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4560" cy="2967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3960" cy="22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2160" cy="717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1400" cy="401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4720" cy="669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3880" cy="669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4560" cy="2967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2920" cy="85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1400" cy="401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4720" cy="669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7680" cy="669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656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5960" cy="801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5960" cy="801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5960" cy="801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6000" cy="68518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2480" cy="45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9760" cy="6851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2960" cy="45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8040" cy="32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8520" cy="8485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5040" cy="4672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2080" cy="10342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5680" y="266976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3720" y="345888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9240" y="377820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1960" y="245448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2360" cy="4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6800" cy="255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8400" cy="15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84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9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8280" cy="9082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8280" cy="9082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2440" cy="354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5560" cy="401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2020-04-14T03:42:00Z</dcterms:modified>
  <cp:revision>152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