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094ABBB-6722-45F0-A0F3-601BAC958B34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2720" cy="307260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2720" cy="3586680"/>
          </a:xfrm>
          <a:prstGeom prst="rect">
            <a:avLst/>
          </a:prstGeom>
        </p:spPr>
        <p:txBody>
          <a:bodyPr lIns="0" rIns="0" tIns="0" bIns="0"/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5812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F925ECE-0A50-4DB8-A3FC-0A216430BB9A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2720" cy="307260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2720" cy="3586680"/>
          </a:xfrm>
          <a:prstGeom prst="rect">
            <a:avLst/>
          </a:prstGeom>
        </p:spPr>
        <p:txBody>
          <a:bodyPr lIns="0" rIns="0" tIns="0" bIns="0"/>
          <a:p>
            <a:pPr marL="216000" indent="-203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5812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D356F68-B9AF-4483-AD06-8AB4545ECDA3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2720" cy="307260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2720" cy="3586680"/>
          </a:xfrm>
          <a:prstGeom prst="rect">
            <a:avLst/>
          </a:prstGeom>
        </p:spPr>
        <p:txBody>
          <a:bodyPr lIns="0" rIns="0" tIns="0" bIns="0"/>
          <a:p>
            <a:pPr marL="216000" indent="-2048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5812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9067E70-FB0F-4BE9-86F1-B97832530F92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5520" cy="342864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rIns="0" tIns="0" bIns="0"/>
          <a:p>
            <a:pPr marL="216000" indent="-204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3280" cy="341640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</p:spPr>
        <p:txBody>
          <a:bodyPr lIns="0" rIns="0" tIns="0" bIns="0"/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78440" cy="684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13680"/>
            <a:ext cx="12175200" cy="6844320"/>
          </a:xfrm>
          <a:prstGeom prst="snip1Rect">
            <a:avLst>
              <a:gd name="adj" fmla="val 50000"/>
            </a:avLst>
          </a:prstGeom>
          <a:gradFill rotWithShape="0"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65280" cy="365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91920" cy="11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20840" cy="14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20840" cy="360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2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72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900720" cy="90072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54880" cy="347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88000" cy="393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20840" cy="14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20840" cy="360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2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72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900720" cy="90072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6680" y="3756240"/>
            <a:ext cx="190440" cy="656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1760" y="4771080"/>
            <a:ext cx="190440" cy="656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02440" y="4132800"/>
            <a:ext cx="190440" cy="656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31760" y="3549960"/>
            <a:ext cx="190440" cy="656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6080" y="3295440"/>
            <a:ext cx="190440" cy="656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30280" cy="20721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19240" cy="299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69720" cy="1076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81080" cy="32144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20840" cy="14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20840" cy="360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2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72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72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72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40960" cy="84096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67480" cy="45972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84520" cy="102672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900720" cy="90072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4280" y="2554200"/>
            <a:ext cx="964800" cy="470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51600" y="3346200"/>
            <a:ext cx="964800" cy="470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7840" y="3662640"/>
            <a:ext cx="964800" cy="470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99840" y="2341800"/>
            <a:ext cx="964800" cy="470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64800" cy="470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900720" cy="90072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69240" cy="248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69240" cy="248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69240" cy="248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69240" cy="248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69240" cy="248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900720" cy="90072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6000" y="3692160"/>
            <a:ext cx="190440" cy="656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90720" y="4707000"/>
            <a:ext cx="190440" cy="656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51400" y="4068360"/>
            <a:ext cx="190440" cy="656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81080" y="3485520"/>
            <a:ext cx="190440" cy="656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3080" y="3417480"/>
            <a:ext cx="190440" cy="656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900720" cy="90072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54880" cy="347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88000" cy="393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78440" cy="684432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804920" cy="45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82200" cy="68443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65400" cy="45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2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72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72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72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72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20840" cy="14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20840" cy="360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2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72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40960" cy="84096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67480" cy="45972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84520" cy="102672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900720" cy="90072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9840" y="2671560"/>
            <a:ext cx="964800" cy="470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17160" y="3463560"/>
            <a:ext cx="964800" cy="470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3760" y="3780000"/>
            <a:ext cx="964800" cy="470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65400" y="2459160"/>
            <a:ext cx="964800" cy="470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64800" cy="470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43040" cy="74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20840" cy="14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20840" cy="360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2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72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900720" cy="90072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69280" cy="531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69280" cy="531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942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1408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20840" cy="14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20840" cy="360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2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900720" cy="90072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23760" cy="90072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24680" cy="55260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76240" cy="37062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20840" cy="14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20840" cy="360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2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28200" cy="62820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58000" cy="55800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900720" cy="90072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79960" cy="84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16360" cy="22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25200" cy="22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09040"/>
            <a:ext cx="615960" cy="10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20840" cy="14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20840" cy="360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2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76240" cy="37062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28200" cy="62820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900720" cy="90072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79960" cy="84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16360" cy="22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25200" cy="22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900720" cy="90072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63120" y="4110840"/>
            <a:ext cx="1772280" cy="294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20840" cy="14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20840" cy="360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32720" cy="283320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53800" cy="163080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53800" cy="163080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53800" cy="163080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37520" cy="305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18440" cy="305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23400" cy="90900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54800" cy="81216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91960" cy="64296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6176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78720"/>
            <a:ext cx="19508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78440" cy="6844320"/>
          </a:xfrm>
          <a:prstGeom prst="rect">
            <a:avLst/>
          </a:prstGeom>
          <a:gradFill rotWithShape="0"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16200" cy="684432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30120" cy="323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52760" cy="2429640"/>
            <a:chOff x="952560" y="2104200"/>
            <a:chExt cx="6152760" cy="242964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802800" cy="8028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59720" cy="4597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10520" cy="802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802800" cy="8028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59720" cy="4597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10520" cy="802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802800" cy="8028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59720" cy="4597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10520" cy="802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802800" cy="8028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59720" cy="4597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10520" cy="802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20840" cy="14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78720" cy="3326040"/>
            <a:chOff x="948240" y="823320"/>
            <a:chExt cx="10278720" cy="332604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48920" cy="13489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76520" cy="7765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98240" cy="1348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48920" cy="13489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76520" cy="7765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98240" cy="1348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48920" cy="13489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76520" cy="7765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98240" cy="1348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48920" cy="13489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76520" cy="7765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98240" cy="1348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20840" cy="14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20840" cy="360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2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72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72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72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20840" cy="14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900720" cy="90072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12720" cy="132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9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13160" y="990000"/>
            <a:ext cx="1604160" cy="136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90396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1620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4236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9856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900720" cy="90072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20840" cy="14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300680" cy="58644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7876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12720" cy="132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9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13160" y="990000"/>
            <a:ext cx="1604160" cy="136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90396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1620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4236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19760" cy="60552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10400" cy="59580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300680" cy="58644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300680" cy="58644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20840" cy="14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20840" cy="360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2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97000" cy="29602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20840" cy="14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76400" cy="227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2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72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14600" cy="709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203840" cy="393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77160" cy="661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16320" cy="661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97000" cy="29602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65360" cy="845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203840" cy="393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77160" cy="661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60120" cy="661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20840" cy="14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49000" cy="360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2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72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72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72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20840" cy="14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20840" cy="360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2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72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68400" cy="7941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68400" cy="7941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68400" cy="7941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91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6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78440" cy="684432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804920" cy="45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82200" cy="68443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65400" cy="45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2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72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72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72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20840" cy="14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50480" cy="32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2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72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72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40960" cy="84096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67480" cy="45972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84520" cy="102672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900720" cy="90072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2440" y="2665440"/>
            <a:ext cx="964800" cy="470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19400" y="3457440"/>
            <a:ext cx="964800" cy="470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6000" y="3773880"/>
            <a:ext cx="964800" cy="470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67640" y="2453040"/>
            <a:ext cx="964800" cy="470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64800" cy="470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20840" cy="14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20840" cy="360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2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72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72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900720" cy="90072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69240" cy="248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69240" cy="248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69240" cy="248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69240" cy="248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69240" cy="248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</TotalTime>
  <Application>LibreOffice/6.0.7.3$Linux_X86_64 LibreOffice_project/00m0$Build-3</Application>
  <Words>925</Words>
  <Paragraphs>177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2020-04-21T19:51:50Z</dcterms:modified>
  <cp:revision>179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